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5" r:id="rId1"/>
  </p:sldMasterIdLst>
  <p:notesMasterIdLst>
    <p:notesMasterId r:id="rId22"/>
  </p:notesMasterIdLst>
  <p:sldIdLst>
    <p:sldId id="256" r:id="rId2"/>
    <p:sldId id="258" r:id="rId3"/>
    <p:sldId id="273" r:id="rId4"/>
    <p:sldId id="266" r:id="rId5"/>
    <p:sldId id="269" r:id="rId6"/>
    <p:sldId id="267" r:id="rId7"/>
    <p:sldId id="272" r:id="rId8"/>
    <p:sldId id="318" r:id="rId9"/>
    <p:sldId id="293" r:id="rId10"/>
    <p:sldId id="291" r:id="rId11"/>
    <p:sldId id="292" r:id="rId12"/>
    <p:sldId id="320" r:id="rId13"/>
    <p:sldId id="321" r:id="rId14"/>
    <p:sldId id="317" r:id="rId15"/>
    <p:sldId id="324" r:id="rId16"/>
    <p:sldId id="319" r:id="rId17"/>
    <p:sldId id="316" r:id="rId18"/>
    <p:sldId id="323" r:id="rId19"/>
    <p:sldId id="271" r:id="rId20"/>
    <p:sldId id="315" r:id="rId21"/>
  </p:sldIdLst>
  <p:sldSz cx="9144000" cy="5143500" type="screen16x9"/>
  <p:notesSz cx="6858000" cy="9144000"/>
  <p:embeddedFontLst>
    <p:embeddedFont>
      <p:font typeface="Abel" panose="02000506030000020004" pitchFamily="2" charset="0"/>
      <p:regular r:id="rId23"/>
    </p:embeddedFont>
    <p:embeddedFont>
      <p:font typeface="Anton" pitchFamily="2" charset="0"/>
      <p:regular r:id="rId24"/>
    </p:embeddedFont>
    <p:embeddedFont>
      <p:font typeface="Josefin Sans" pitchFamily="2" charset="0"/>
      <p:regular r:id="rId25"/>
      <p:bold r:id="rId26"/>
      <p:italic r:id="rId27"/>
      <p:boldItalic r:id="rId28"/>
    </p:embeddedFont>
    <p:embeddedFont>
      <p:font typeface="Josefin Slab" pitchFamily="2" charset="0"/>
      <p:regular r:id="rId29"/>
      <p:bold r:id="rId30"/>
      <p:italic r:id="rId31"/>
      <p:boldItalic r:id="rId32"/>
    </p:embeddedFont>
    <p:embeddedFont>
      <p:font typeface="Josefin Slab SemiBold" pitchFamily="2" charset="0"/>
      <p:bold r:id="rId33"/>
      <p:boldItalic r:id="rId3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arsh Agarwal" initials="HA" lastIdx="1" clrIdx="0">
    <p:extLst>
      <p:ext uri="{19B8F6BF-5375-455C-9EA6-DF929625EA0E}">
        <p15:presenceInfo xmlns:p15="http://schemas.microsoft.com/office/powerpoint/2012/main" userId="1c84f965eff9f575"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9197A6D-7CE5-48FE-AC16-8360549CBDE1}">
  <a:tblStyle styleId="{B9197A6D-7CE5-48FE-AC16-8360549CBDE1}"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2" d="100"/>
          <a:sy n="62" d="100"/>
        </p:scale>
        <p:origin x="1042"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font" Target="fonts/font1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font" Target="fonts/font11.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commentAuthors" Target="commentAuthor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6"/>
        <p:cNvGrpSpPr/>
        <p:nvPr/>
      </p:nvGrpSpPr>
      <p:grpSpPr>
        <a:xfrm>
          <a:off x="0" y="0"/>
          <a:ext cx="0" cy="0"/>
          <a:chOff x="0" y="0"/>
          <a:chExt cx="0" cy="0"/>
        </a:xfrm>
      </p:grpSpPr>
      <p:sp>
        <p:nvSpPr>
          <p:cNvPr id="1877" name="Google Shape;1877;g6327c7807a_2_2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8" name="Google Shape;1878;g6327c7807a_2_2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05"/>
        <p:cNvGrpSpPr/>
        <p:nvPr/>
      </p:nvGrpSpPr>
      <p:grpSpPr>
        <a:xfrm>
          <a:off x="0" y="0"/>
          <a:ext cx="0" cy="0"/>
          <a:chOff x="0" y="0"/>
          <a:chExt cx="0" cy="0"/>
        </a:xfrm>
      </p:grpSpPr>
      <p:sp>
        <p:nvSpPr>
          <p:cNvPr id="9106" name="Google Shape;9106;g6327c7807a_0_39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07" name="Google Shape;9107;g6327c7807a_0_39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24"/>
        <p:cNvGrpSpPr/>
        <p:nvPr/>
      </p:nvGrpSpPr>
      <p:grpSpPr>
        <a:xfrm>
          <a:off x="0" y="0"/>
          <a:ext cx="0" cy="0"/>
          <a:chOff x="0" y="0"/>
          <a:chExt cx="0" cy="0"/>
        </a:xfrm>
      </p:grpSpPr>
      <p:sp>
        <p:nvSpPr>
          <p:cNvPr id="9125" name="Google Shape;9125;gb218b0692c_0_3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26" name="Google Shape;9126;gb218b0692c_0_3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05"/>
        <p:cNvGrpSpPr/>
        <p:nvPr/>
      </p:nvGrpSpPr>
      <p:grpSpPr>
        <a:xfrm>
          <a:off x="0" y="0"/>
          <a:ext cx="0" cy="0"/>
          <a:chOff x="0" y="0"/>
          <a:chExt cx="0" cy="0"/>
        </a:xfrm>
      </p:grpSpPr>
      <p:sp>
        <p:nvSpPr>
          <p:cNvPr id="9106" name="Google Shape;9106;g6327c7807a_0_39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07" name="Google Shape;9107;g6327c7807a_0_39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444076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05"/>
        <p:cNvGrpSpPr/>
        <p:nvPr/>
      </p:nvGrpSpPr>
      <p:grpSpPr>
        <a:xfrm>
          <a:off x="0" y="0"/>
          <a:ext cx="0" cy="0"/>
          <a:chOff x="0" y="0"/>
          <a:chExt cx="0" cy="0"/>
        </a:xfrm>
      </p:grpSpPr>
      <p:sp>
        <p:nvSpPr>
          <p:cNvPr id="9106" name="Google Shape;9106;g6327c7807a_0_39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07" name="Google Shape;9107;g6327c7807a_0_39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888526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7"/>
        <p:cNvGrpSpPr/>
        <p:nvPr/>
      </p:nvGrpSpPr>
      <p:grpSpPr>
        <a:xfrm>
          <a:off x="0" y="0"/>
          <a:ext cx="0" cy="0"/>
          <a:chOff x="0" y="0"/>
          <a:chExt cx="0" cy="0"/>
        </a:xfrm>
      </p:grpSpPr>
      <p:sp>
        <p:nvSpPr>
          <p:cNvPr id="2068" name="Google Shape;2068;gaa05bd0147_0_5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9" name="Google Shape;2069;gaa05bd0147_0_5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807249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14"/>
        <p:cNvGrpSpPr/>
        <p:nvPr/>
      </p:nvGrpSpPr>
      <p:grpSpPr>
        <a:xfrm>
          <a:off x="0" y="0"/>
          <a:ext cx="0" cy="0"/>
          <a:chOff x="0" y="0"/>
          <a:chExt cx="0" cy="0"/>
        </a:xfrm>
      </p:grpSpPr>
      <p:sp>
        <p:nvSpPr>
          <p:cNvPr id="9315" name="Google Shape;9315;gaa05bd0147_0_4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16" name="Google Shape;9316;gaa05bd0147_0_4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849677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9"/>
        <p:cNvGrpSpPr/>
        <p:nvPr/>
      </p:nvGrpSpPr>
      <p:grpSpPr>
        <a:xfrm>
          <a:off x="0" y="0"/>
          <a:ext cx="0" cy="0"/>
          <a:chOff x="0" y="0"/>
          <a:chExt cx="0" cy="0"/>
        </a:xfrm>
      </p:grpSpPr>
      <p:sp>
        <p:nvSpPr>
          <p:cNvPr id="2060" name="Google Shape;2060;gb1f45cdca6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1" name="Google Shape;2061;gb1f45cdca6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698384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8"/>
        <p:cNvGrpSpPr/>
        <p:nvPr/>
      </p:nvGrpSpPr>
      <p:grpSpPr>
        <a:xfrm>
          <a:off x="0" y="0"/>
          <a:ext cx="0" cy="0"/>
          <a:chOff x="0" y="0"/>
          <a:chExt cx="0" cy="0"/>
        </a:xfrm>
      </p:grpSpPr>
      <p:sp>
        <p:nvSpPr>
          <p:cNvPr id="2089" name="Google Shape;2089;ga81ead10ee_0_3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0" name="Google Shape;2090;ga81ead10ee_0_3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529613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7"/>
        <p:cNvGrpSpPr/>
        <p:nvPr/>
      </p:nvGrpSpPr>
      <p:grpSpPr>
        <a:xfrm>
          <a:off x="0" y="0"/>
          <a:ext cx="0" cy="0"/>
          <a:chOff x="0" y="0"/>
          <a:chExt cx="0" cy="0"/>
        </a:xfrm>
      </p:grpSpPr>
      <p:sp>
        <p:nvSpPr>
          <p:cNvPr id="2068" name="Google Shape;2068;gaa05bd0147_0_5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9" name="Google Shape;2069;gaa05bd0147_0_5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709795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3"/>
        <p:cNvGrpSpPr/>
        <p:nvPr/>
      </p:nvGrpSpPr>
      <p:grpSpPr>
        <a:xfrm>
          <a:off x="0" y="0"/>
          <a:ext cx="0" cy="0"/>
          <a:chOff x="0" y="0"/>
          <a:chExt cx="0" cy="0"/>
        </a:xfrm>
      </p:grpSpPr>
      <p:sp>
        <p:nvSpPr>
          <p:cNvPr id="2114" name="Google Shape;2114;ga81ead10ee_0_2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5" name="Google Shape;2115;ga81ead10ee_0_2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1"/>
        <p:cNvGrpSpPr/>
        <p:nvPr/>
      </p:nvGrpSpPr>
      <p:grpSpPr>
        <a:xfrm>
          <a:off x="0" y="0"/>
          <a:ext cx="0" cy="0"/>
          <a:chOff x="0" y="0"/>
          <a:chExt cx="0" cy="0"/>
        </a:xfrm>
      </p:grpSpPr>
      <p:sp>
        <p:nvSpPr>
          <p:cNvPr id="1942" name="Google Shape;1942;g6327c7807a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3" name="Google Shape;1943;g6327c7807a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19"/>
        <p:cNvGrpSpPr/>
        <p:nvPr/>
      </p:nvGrpSpPr>
      <p:grpSpPr>
        <a:xfrm>
          <a:off x="0" y="0"/>
          <a:ext cx="0" cy="0"/>
          <a:chOff x="0" y="0"/>
          <a:chExt cx="0" cy="0"/>
        </a:xfrm>
      </p:grpSpPr>
      <p:sp>
        <p:nvSpPr>
          <p:cNvPr id="9920" name="Google Shape;9920;g6327c7807a_0_39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21" name="Google Shape;9921;g6327c7807a_0_39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1"/>
        <p:cNvGrpSpPr/>
        <p:nvPr/>
      </p:nvGrpSpPr>
      <p:grpSpPr>
        <a:xfrm>
          <a:off x="0" y="0"/>
          <a:ext cx="0" cy="0"/>
          <a:chOff x="0" y="0"/>
          <a:chExt cx="0" cy="0"/>
        </a:xfrm>
      </p:grpSpPr>
      <p:sp>
        <p:nvSpPr>
          <p:cNvPr id="2142" name="Google Shape;2142;gb2109dfede_0_84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3" name="Google Shape;2143;gb2109dfede_0_8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9"/>
        <p:cNvGrpSpPr/>
        <p:nvPr/>
      </p:nvGrpSpPr>
      <p:grpSpPr>
        <a:xfrm>
          <a:off x="0" y="0"/>
          <a:ext cx="0" cy="0"/>
          <a:chOff x="0" y="0"/>
          <a:chExt cx="0" cy="0"/>
        </a:xfrm>
      </p:grpSpPr>
      <p:sp>
        <p:nvSpPr>
          <p:cNvPr id="2060" name="Google Shape;2060;gb1f45cdca6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1" name="Google Shape;2061;gb1f45cdca6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8"/>
        <p:cNvGrpSpPr/>
        <p:nvPr/>
      </p:nvGrpSpPr>
      <p:grpSpPr>
        <a:xfrm>
          <a:off x="0" y="0"/>
          <a:ext cx="0" cy="0"/>
          <a:chOff x="0" y="0"/>
          <a:chExt cx="0" cy="0"/>
        </a:xfrm>
      </p:grpSpPr>
      <p:sp>
        <p:nvSpPr>
          <p:cNvPr id="2089" name="Google Shape;2089;ga81ead10ee_0_3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0" name="Google Shape;2090;ga81ead10ee_0_3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7"/>
        <p:cNvGrpSpPr/>
        <p:nvPr/>
      </p:nvGrpSpPr>
      <p:grpSpPr>
        <a:xfrm>
          <a:off x="0" y="0"/>
          <a:ext cx="0" cy="0"/>
          <a:chOff x="0" y="0"/>
          <a:chExt cx="0" cy="0"/>
        </a:xfrm>
      </p:grpSpPr>
      <p:sp>
        <p:nvSpPr>
          <p:cNvPr id="2068" name="Google Shape;2068;gaa05bd0147_0_5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9" name="Google Shape;2069;gaa05bd0147_0_5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3"/>
        <p:cNvGrpSpPr/>
        <p:nvPr/>
      </p:nvGrpSpPr>
      <p:grpSpPr>
        <a:xfrm>
          <a:off x="0" y="0"/>
          <a:ext cx="0" cy="0"/>
          <a:chOff x="0" y="0"/>
          <a:chExt cx="0" cy="0"/>
        </a:xfrm>
      </p:grpSpPr>
      <p:sp>
        <p:nvSpPr>
          <p:cNvPr id="2124" name="Google Shape;2124;g6327c7807a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5" name="Google Shape;2125;g6327c7807a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9"/>
        <p:cNvGrpSpPr/>
        <p:nvPr/>
      </p:nvGrpSpPr>
      <p:grpSpPr>
        <a:xfrm>
          <a:off x="0" y="0"/>
          <a:ext cx="0" cy="0"/>
          <a:chOff x="0" y="0"/>
          <a:chExt cx="0" cy="0"/>
        </a:xfrm>
      </p:grpSpPr>
      <p:sp>
        <p:nvSpPr>
          <p:cNvPr id="2060" name="Google Shape;2060;gb1f45cdca6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1" name="Google Shape;2061;gb1f45cdca6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645871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41"/>
        <p:cNvGrpSpPr/>
        <p:nvPr/>
      </p:nvGrpSpPr>
      <p:grpSpPr>
        <a:xfrm>
          <a:off x="0" y="0"/>
          <a:ext cx="0" cy="0"/>
          <a:chOff x="0" y="0"/>
          <a:chExt cx="0" cy="0"/>
        </a:xfrm>
      </p:grpSpPr>
      <p:sp>
        <p:nvSpPr>
          <p:cNvPr id="9142" name="Google Shape;9142;gaa06e10324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43" name="Google Shape;9143;gaa06e10324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gradFill>
          <a:gsLst>
            <a:gs pos="0">
              <a:srgbClr val="1F1F1F"/>
            </a:gs>
            <a:gs pos="100000">
              <a:srgbClr val="0C343D"/>
            </a:gs>
          </a:gsLst>
          <a:lin ang="0" scaled="0"/>
        </a:grad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710975" y="1545450"/>
            <a:ext cx="2980500" cy="2052600"/>
          </a:xfrm>
          <a:prstGeom prst="rect">
            <a:avLst/>
          </a:prstGeom>
        </p:spPr>
        <p:txBody>
          <a:bodyPr spcFirstLastPara="1" wrap="square" lIns="91425" tIns="91425" rIns="91425" bIns="91425" anchor="ctr" anchorCtr="0">
            <a:noAutofit/>
          </a:bodyPr>
          <a:lstStyle>
            <a:lvl1pPr lvl="0"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771121" y="4277117"/>
            <a:ext cx="3267000" cy="322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800"/>
              <a:buNone/>
              <a:defRPr sz="14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grpSp>
        <p:nvGrpSpPr>
          <p:cNvPr id="11" name="Google Shape;11;p2"/>
          <p:cNvGrpSpPr/>
          <p:nvPr/>
        </p:nvGrpSpPr>
        <p:grpSpPr>
          <a:xfrm>
            <a:off x="7680835" y="203543"/>
            <a:ext cx="1235880" cy="910330"/>
            <a:chOff x="7826678" y="316225"/>
            <a:chExt cx="1235880" cy="910330"/>
          </a:xfrm>
        </p:grpSpPr>
        <p:sp>
          <p:nvSpPr>
            <p:cNvPr id="12" name="Google Shape;12;p2"/>
            <p:cNvSpPr/>
            <p:nvPr/>
          </p:nvSpPr>
          <p:spPr>
            <a:xfrm>
              <a:off x="8509409" y="31622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8680092" y="31622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8850775" y="31622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9021458" y="31622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7826678" y="31622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7997361" y="31622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8168044" y="31622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8338726" y="31622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8509409" y="490071"/>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8680092" y="490071"/>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8850775" y="490071"/>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9021458" y="490071"/>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7826678" y="490071"/>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7997361" y="490071"/>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8168044" y="490071"/>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8338726" y="490071"/>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8509409" y="663917"/>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8680092" y="663917"/>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8850775" y="663917"/>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9021458" y="663917"/>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7826678" y="663917"/>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7997361" y="663917"/>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8168044" y="663917"/>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8338726" y="663917"/>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8509409" y="837763"/>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8680092" y="837763"/>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8850775" y="837763"/>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9021458" y="837763"/>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7826678" y="837763"/>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7997361" y="837763"/>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8168044" y="837763"/>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8338726" y="837763"/>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8509409" y="1011609"/>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8680092" y="1011609"/>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8850775" y="1011609"/>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9021458" y="1011609"/>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7826678" y="1011609"/>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7997361" y="1011609"/>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8168044" y="1011609"/>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8338726" y="1011609"/>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8509409" y="118545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8680092" y="118545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8850775" y="118545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9021458" y="118545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7826678" y="118545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7997361" y="118545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8168044" y="118545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a:off x="8338726" y="118545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header 2">
  <p:cSld name="CUSTOM_1">
    <p:spTree>
      <p:nvGrpSpPr>
        <p:cNvPr id="1" name="Shape 1711"/>
        <p:cNvGrpSpPr/>
        <p:nvPr/>
      </p:nvGrpSpPr>
      <p:grpSpPr>
        <a:xfrm>
          <a:off x="0" y="0"/>
          <a:ext cx="0" cy="0"/>
          <a:chOff x="0" y="0"/>
          <a:chExt cx="0" cy="0"/>
        </a:xfrm>
      </p:grpSpPr>
      <p:sp>
        <p:nvSpPr>
          <p:cNvPr id="1712" name="Google Shape;1712;p34"/>
          <p:cNvSpPr txBox="1">
            <a:spLocks noGrp="1"/>
          </p:cNvSpPr>
          <p:nvPr>
            <p:ph type="title"/>
          </p:nvPr>
        </p:nvSpPr>
        <p:spPr>
          <a:xfrm>
            <a:off x="3924550" y="1896838"/>
            <a:ext cx="3202800" cy="10326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6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grpSp>
        <p:nvGrpSpPr>
          <p:cNvPr id="1713" name="Google Shape;1713;p34"/>
          <p:cNvGrpSpPr/>
          <p:nvPr/>
        </p:nvGrpSpPr>
        <p:grpSpPr>
          <a:xfrm>
            <a:off x="7680835" y="203543"/>
            <a:ext cx="1235880" cy="910330"/>
            <a:chOff x="7826678" y="316225"/>
            <a:chExt cx="1235880" cy="910330"/>
          </a:xfrm>
        </p:grpSpPr>
        <p:sp>
          <p:nvSpPr>
            <p:cNvPr id="1714" name="Google Shape;1714;p34"/>
            <p:cNvSpPr/>
            <p:nvPr/>
          </p:nvSpPr>
          <p:spPr>
            <a:xfrm>
              <a:off x="8509409" y="31622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34"/>
            <p:cNvSpPr/>
            <p:nvPr/>
          </p:nvSpPr>
          <p:spPr>
            <a:xfrm>
              <a:off x="8680092" y="31622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34"/>
            <p:cNvSpPr/>
            <p:nvPr/>
          </p:nvSpPr>
          <p:spPr>
            <a:xfrm>
              <a:off x="8850775" y="31622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34"/>
            <p:cNvSpPr/>
            <p:nvPr/>
          </p:nvSpPr>
          <p:spPr>
            <a:xfrm>
              <a:off x="9021458" y="31622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34"/>
            <p:cNvSpPr/>
            <p:nvPr/>
          </p:nvSpPr>
          <p:spPr>
            <a:xfrm>
              <a:off x="7826678" y="31622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34"/>
            <p:cNvSpPr/>
            <p:nvPr/>
          </p:nvSpPr>
          <p:spPr>
            <a:xfrm>
              <a:off x="7997361" y="31622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34"/>
            <p:cNvSpPr/>
            <p:nvPr/>
          </p:nvSpPr>
          <p:spPr>
            <a:xfrm>
              <a:off x="8168044" y="31622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34"/>
            <p:cNvSpPr/>
            <p:nvPr/>
          </p:nvSpPr>
          <p:spPr>
            <a:xfrm>
              <a:off x="8338726" y="31622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34"/>
            <p:cNvSpPr/>
            <p:nvPr/>
          </p:nvSpPr>
          <p:spPr>
            <a:xfrm>
              <a:off x="8509409" y="490071"/>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34"/>
            <p:cNvSpPr/>
            <p:nvPr/>
          </p:nvSpPr>
          <p:spPr>
            <a:xfrm>
              <a:off x="8680092" y="490071"/>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34"/>
            <p:cNvSpPr/>
            <p:nvPr/>
          </p:nvSpPr>
          <p:spPr>
            <a:xfrm>
              <a:off x="8850775" y="490071"/>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34"/>
            <p:cNvSpPr/>
            <p:nvPr/>
          </p:nvSpPr>
          <p:spPr>
            <a:xfrm>
              <a:off x="9021458" y="490071"/>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34"/>
            <p:cNvSpPr/>
            <p:nvPr/>
          </p:nvSpPr>
          <p:spPr>
            <a:xfrm>
              <a:off x="7826678" y="490071"/>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34"/>
            <p:cNvSpPr/>
            <p:nvPr/>
          </p:nvSpPr>
          <p:spPr>
            <a:xfrm>
              <a:off x="7997361" y="490071"/>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34"/>
            <p:cNvSpPr/>
            <p:nvPr/>
          </p:nvSpPr>
          <p:spPr>
            <a:xfrm>
              <a:off x="8168044" y="490071"/>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34"/>
            <p:cNvSpPr/>
            <p:nvPr/>
          </p:nvSpPr>
          <p:spPr>
            <a:xfrm>
              <a:off x="8338726" y="490071"/>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34"/>
            <p:cNvSpPr/>
            <p:nvPr/>
          </p:nvSpPr>
          <p:spPr>
            <a:xfrm>
              <a:off x="8509409" y="663917"/>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34"/>
            <p:cNvSpPr/>
            <p:nvPr/>
          </p:nvSpPr>
          <p:spPr>
            <a:xfrm>
              <a:off x="8680092" y="663917"/>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34"/>
            <p:cNvSpPr/>
            <p:nvPr/>
          </p:nvSpPr>
          <p:spPr>
            <a:xfrm>
              <a:off x="8850775" y="663917"/>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34"/>
            <p:cNvSpPr/>
            <p:nvPr/>
          </p:nvSpPr>
          <p:spPr>
            <a:xfrm>
              <a:off x="9021458" y="663917"/>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34"/>
            <p:cNvSpPr/>
            <p:nvPr/>
          </p:nvSpPr>
          <p:spPr>
            <a:xfrm>
              <a:off x="7826678" y="663917"/>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34"/>
            <p:cNvSpPr/>
            <p:nvPr/>
          </p:nvSpPr>
          <p:spPr>
            <a:xfrm>
              <a:off x="7997361" y="663917"/>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34"/>
            <p:cNvSpPr/>
            <p:nvPr/>
          </p:nvSpPr>
          <p:spPr>
            <a:xfrm>
              <a:off x="8168044" y="663917"/>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34"/>
            <p:cNvSpPr/>
            <p:nvPr/>
          </p:nvSpPr>
          <p:spPr>
            <a:xfrm>
              <a:off x="8338726" y="663917"/>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34"/>
            <p:cNvSpPr/>
            <p:nvPr/>
          </p:nvSpPr>
          <p:spPr>
            <a:xfrm>
              <a:off x="8509409" y="837763"/>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34"/>
            <p:cNvSpPr/>
            <p:nvPr/>
          </p:nvSpPr>
          <p:spPr>
            <a:xfrm>
              <a:off x="8680092" y="837763"/>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34"/>
            <p:cNvSpPr/>
            <p:nvPr/>
          </p:nvSpPr>
          <p:spPr>
            <a:xfrm>
              <a:off x="8850775" y="837763"/>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34"/>
            <p:cNvSpPr/>
            <p:nvPr/>
          </p:nvSpPr>
          <p:spPr>
            <a:xfrm>
              <a:off x="9021458" y="837763"/>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34"/>
            <p:cNvSpPr/>
            <p:nvPr/>
          </p:nvSpPr>
          <p:spPr>
            <a:xfrm>
              <a:off x="7826678" y="837763"/>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34"/>
            <p:cNvSpPr/>
            <p:nvPr/>
          </p:nvSpPr>
          <p:spPr>
            <a:xfrm>
              <a:off x="7997361" y="837763"/>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34"/>
            <p:cNvSpPr/>
            <p:nvPr/>
          </p:nvSpPr>
          <p:spPr>
            <a:xfrm>
              <a:off x="8168044" y="837763"/>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34"/>
            <p:cNvSpPr/>
            <p:nvPr/>
          </p:nvSpPr>
          <p:spPr>
            <a:xfrm>
              <a:off x="8338726" y="837763"/>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34"/>
            <p:cNvSpPr/>
            <p:nvPr/>
          </p:nvSpPr>
          <p:spPr>
            <a:xfrm>
              <a:off x="8509409" y="1011609"/>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34"/>
            <p:cNvSpPr/>
            <p:nvPr/>
          </p:nvSpPr>
          <p:spPr>
            <a:xfrm>
              <a:off x="8680092" y="1011609"/>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34"/>
            <p:cNvSpPr/>
            <p:nvPr/>
          </p:nvSpPr>
          <p:spPr>
            <a:xfrm>
              <a:off x="8850775" y="1011609"/>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34"/>
            <p:cNvSpPr/>
            <p:nvPr/>
          </p:nvSpPr>
          <p:spPr>
            <a:xfrm>
              <a:off x="9021458" y="1011609"/>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34"/>
            <p:cNvSpPr/>
            <p:nvPr/>
          </p:nvSpPr>
          <p:spPr>
            <a:xfrm>
              <a:off x="7826678" y="1011609"/>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34"/>
            <p:cNvSpPr/>
            <p:nvPr/>
          </p:nvSpPr>
          <p:spPr>
            <a:xfrm>
              <a:off x="7997361" y="1011609"/>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34"/>
            <p:cNvSpPr/>
            <p:nvPr/>
          </p:nvSpPr>
          <p:spPr>
            <a:xfrm>
              <a:off x="8168044" y="1011609"/>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34"/>
            <p:cNvSpPr/>
            <p:nvPr/>
          </p:nvSpPr>
          <p:spPr>
            <a:xfrm>
              <a:off x="8338726" y="1011609"/>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34"/>
            <p:cNvSpPr/>
            <p:nvPr/>
          </p:nvSpPr>
          <p:spPr>
            <a:xfrm>
              <a:off x="8509409" y="118545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34"/>
            <p:cNvSpPr/>
            <p:nvPr/>
          </p:nvSpPr>
          <p:spPr>
            <a:xfrm>
              <a:off x="8680092" y="118545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34"/>
            <p:cNvSpPr/>
            <p:nvPr/>
          </p:nvSpPr>
          <p:spPr>
            <a:xfrm>
              <a:off x="8850775" y="118545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34"/>
            <p:cNvSpPr/>
            <p:nvPr/>
          </p:nvSpPr>
          <p:spPr>
            <a:xfrm>
              <a:off x="9021458" y="118545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34"/>
            <p:cNvSpPr/>
            <p:nvPr/>
          </p:nvSpPr>
          <p:spPr>
            <a:xfrm>
              <a:off x="7826678" y="118545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34"/>
            <p:cNvSpPr/>
            <p:nvPr/>
          </p:nvSpPr>
          <p:spPr>
            <a:xfrm>
              <a:off x="7997361" y="118545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34"/>
            <p:cNvSpPr/>
            <p:nvPr/>
          </p:nvSpPr>
          <p:spPr>
            <a:xfrm>
              <a:off x="8168044" y="118545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34"/>
            <p:cNvSpPr/>
            <p:nvPr/>
          </p:nvSpPr>
          <p:spPr>
            <a:xfrm>
              <a:off x="8338726" y="118545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62" name="Google Shape;1762;p34"/>
          <p:cNvSpPr txBox="1">
            <a:spLocks noGrp="1"/>
          </p:cNvSpPr>
          <p:nvPr>
            <p:ph type="title" idx="2" hasCustomPrompt="1"/>
          </p:nvPr>
        </p:nvSpPr>
        <p:spPr>
          <a:xfrm>
            <a:off x="2110875" y="1973750"/>
            <a:ext cx="1232400" cy="1196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94C3C"/>
              </a:buClr>
              <a:buSzPts val="6000"/>
              <a:buNone/>
              <a:defRPr sz="7200">
                <a:solidFill>
                  <a:schemeClr val="lt2"/>
                </a:solidFill>
              </a:defRPr>
            </a:lvl1pPr>
            <a:lvl2pPr lvl="1" algn="r" rtl="0">
              <a:spcBef>
                <a:spcPts val="0"/>
              </a:spcBef>
              <a:spcAft>
                <a:spcPts val="0"/>
              </a:spcAft>
              <a:buClr>
                <a:schemeClr val="dk2"/>
              </a:buClr>
              <a:buSzPts val="6000"/>
              <a:buNone/>
              <a:defRPr sz="6000">
                <a:solidFill>
                  <a:schemeClr val="dk2"/>
                </a:solidFill>
              </a:defRPr>
            </a:lvl2pPr>
            <a:lvl3pPr lvl="2" algn="r" rtl="0">
              <a:spcBef>
                <a:spcPts val="0"/>
              </a:spcBef>
              <a:spcAft>
                <a:spcPts val="0"/>
              </a:spcAft>
              <a:buClr>
                <a:schemeClr val="dk2"/>
              </a:buClr>
              <a:buSzPts val="6000"/>
              <a:buNone/>
              <a:defRPr sz="6000">
                <a:solidFill>
                  <a:schemeClr val="dk2"/>
                </a:solidFill>
              </a:defRPr>
            </a:lvl3pPr>
            <a:lvl4pPr lvl="3" algn="r" rtl="0">
              <a:spcBef>
                <a:spcPts val="0"/>
              </a:spcBef>
              <a:spcAft>
                <a:spcPts val="0"/>
              </a:spcAft>
              <a:buClr>
                <a:schemeClr val="dk2"/>
              </a:buClr>
              <a:buSzPts val="6000"/>
              <a:buNone/>
              <a:defRPr sz="6000">
                <a:solidFill>
                  <a:schemeClr val="dk2"/>
                </a:solidFill>
              </a:defRPr>
            </a:lvl4pPr>
            <a:lvl5pPr lvl="4" algn="r" rtl="0">
              <a:spcBef>
                <a:spcPts val="0"/>
              </a:spcBef>
              <a:spcAft>
                <a:spcPts val="0"/>
              </a:spcAft>
              <a:buClr>
                <a:schemeClr val="dk2"/>
              </a:buClr>
              <a:buSzPts val="6000"/>
              <a:buNone/>
              <a:defRPr sz="6000">
                <a:solidFill>
                  <a:schemeClr val="dk2"/>
                </a:solidFill>
              </a:defRPr>
            </a:lvl5pPr>
            <a:lvl6pPr lvl="5" algn="r" rtl="0">
              <a:spcBef>
                <a:spcPts val="0"/>
              </a:spcBef>
              <a:spcAft>
                <a:spcPts val="0"/>
              </a:spcAft>
              <a:buClr>
                <a:schemeClr val="dk2"/>
              </a:buClr>
              <a:buSzPts val="6000"/>
              <a:buNone/>
              <a:defRPr sz="6000">
                <a:solidFill>
                  <a:schemeClr val="dk2"/>
                </a:solidFill>
              </a:defRPr>
            </a:lvl6pPr>
            <a:lvl7pPr lvl="6" algn="r" rtl="0">
              <a:spcBef>
                <a:spcPts val="0"/>
              </a:spcBef>
              <a:spcAft>
                <a:spcPts val="0"/>
              </a:spcAft>
              <a:buClr>
                <a:schemeClr val="dk2"/>
              </a:buClr>
              <a:buSzPts val="6000"/>
              <a:buNone/>
              <a:defRPr sz="6000">
                <a:solidFill>
                  <a:schemeClr val="dk2"/>
                </a:solidFill>
              </a:defRPr>
            </a:lvl7pPr>
            <a:lvl8pPr lvl="7" algn="r" rtl="0">
              <a:spcBef>
                <a:spcPts val="0"/>
              </a:spcBef>
              <a:spcAft>
                <a:spcPts val="0"/>
              </a:spcAft>
              <a:buClr>
                <a:schemeClr val="dk2"/>
              </a:buClr>
              <a:buSzPts val="6000"/>
              <a:buNone/>
              <a:defRPr sz="6000">
                <a:solidFill>
                  <a:schemeClr val="dk2"/>
                </a:solidFill>
              </a:defRPr>
            </a:lvl8pPr>
            <a:lvl9pPr lvl="8" algn="r" rtl="0">
              <a:spcBef>
                <a:spcPts val="0"/>
              </a:spcBef>
              <a:spcAft>
                <a:spcPts val="0"/>
              </a:spcAft>
              <a:buClr>
                <a:schemeClr val="dk2"/>
              </a:buClr>
              <a:buSzPts val="6000"/>
              <a:buNone/>
              <a:defRPr sz="6000">
                <a:solidFill>
                  <a:schemeClr val="dk2"/>
                </a:solidFill>
              </a:defRPr>
            </a:lvl9pPr>
          </a:lstStyle>
          <a:p>
            <a:r>
              <a:t>xx%</a:t>
            </a:r>
          </a:p>
        </p:txBody>
      </p:sp>
      <p:sp>
        <p:nvSpPr>
          <p:cNvPr id="1763" name="Google Shape;1763;p34"/>
          <p:cNvSpPr txBox="1">
            <a:spLocks noGrp="1"/>
          </p:cNvSpPr>
          <p:nvPr>
            <p:ph type="subTitle" idx="1"/>
          </p:nvPr>
        </p:nvSpPr>
        <p:spPr>
          <a:xfrm>
            <a:off x="3924550" y="2863063"/>
            <a:ext cx="3769800" cy="383700"/>
          </a:xfrm>
          <a:prstGeom prst="rect">
            <a:avLst/>
          </a:prstGeom>
        </p:spPr>
        <p:txBody>
          <a:bodyPr spcFirstLastPara="1" wrap="square" lIns="91425" tIns="91425" rIns="91425" bIns="91425" anchor="b" anchorCtr="0">
            <a:noAutofit/>
          </a:bodyPr>
          <a:lstStyle>
            <a:lvl1pPr lvl="0">
              <a:lnSpc>
                <a:spcPct val="100000"/>
              </a:lnSpc>
              <a:spcBef>
                <a:spcPts val="0"/>
              </a:spcBef>
              <a:spcAft>
                <a:spcPts val="0"/>
              </a:spcAft>
              <a:buSzPts val="1600"/>
              <a:buNone/>
              <a:defRPr sz="1600"/>
            </a:lvl1pPr>
            <a:lvl2pPr lvl="1">
              <a:spcBef>
                <a:spcPts val="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header 3">
  <p:cSld name="CUSTOM_1_1">
    <p:spTree>
      <p:nvGrpSpPr>
        <p:cNvPr id="1" name="Shape 1764"/>
        <p:cNvGrpSpPr/>
        <p:nvPr/>
      </p:nvGrpSpPr>
      <p:grpSpPr>
        <a:xfrm>
          <a:off x="0" y="0"/>
          <a:ext cx="0" cy="0"/>
          <a:chOff x="0" y="0"/>
          <a:chExt cx="0" cy="0"/>
        </a:xfrm>
      </p:grpSpPr>
      <p:sp>
        <p:nvSpPr>
          <p:cNvPr id="1765" name="Google Shape;1765;p35"/>
          <p:cNvSpPr txBox="1">
            <a:spLocks noGrp="1"/>
          </p:cNvSpPr>
          <p:nvPr>
            <p:ph type="title"/>
          </p:nvPr>
        </p:nvSpPr>
        <p:spPr>
          <a:xfrm>
            <a:off x="3185063" y="2256038"/>
            <a:ext cx="3202800" cy="10326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6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grpSp>
        <p:nvGrpSpPr>
          <p:cNvPr id="1766" name="Google Shape;1766;p35"/>
          <p:cNvGrpSpPr/>
          <p:nvPr/>
        </p:nvGrpSpPr>
        <p:grpSpPr>
          <a:xfrm>
            <a:off x="7680835" y="203543"/>
            <a:ext cx="1235880" cy="910330"/>
            <a:chOff x="7826678" y="316225"/>
            <a:chExt cx="1235880" cy="910330"/>
          </a:xfrm>
        </p:grpSpPr>
        <p:sp>
          <p:nvSpPr>
            <p:cNvPr id="1767" name="Google Shape;1767;p35"/>
            <p:cNvSpPr/>
            <p:nvPr/>
          </p:nvSpPr>
          <p:spPr>
            <a:xfrm>
              <a:off x="8509409" y="31622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35"/>
            <p:cNvSpPr/>
            <p:nvPr/>
          </p:nvSpPr>
          <p:spPr>
            <a:xfrm>
              <a:off x="8680092" y="31622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35"/>
            <p:cNvSpPr/>
            <p:nvPr/>
          </p:nvSpPr>
          <p:spPr>
            <a:xfrm>
              <a:off x="8850775" y="31622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35"/>
            <p:cNvSpPr/>
            <p:nvPr/>
          </p:nvSpPr>
          <p:spPr>
            <a:xfrm>
              <a:off x="9021458" y="31622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35"/>
            <p:cNvSpPr/>
            <p:nvPr/>
          </p:nvSpPr>
          <p:spPr>
            <a:xfrm>
              <a:off x="7826678" y="31622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35"/>
            <p:cNvSpPr/>
            <p:nvPr/>
          </p:nvSpPr>
          <p:spPr>
            <a:xfrm>
              <a:off x="7997361" y="31622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35"/>
            <p:cNvSpPr/>
            <p:nvPr/>
          </p:nvSpPr>
          <p:spPr>
            <a:xfrm>
              <a:off x="8168044" y="31622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35"/>
            <p:cNvSpPr/>
            <p:nvPr/>
          </p:nvSpPr>
          <p:spPr>
            <a:xfrm>
              <a:off x="8338726" y="31622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35"/>
            <p:cNvSpPr/>
            <p:nvPr/>
          </p:nvSpPr>
          <p:spPr>
            <a:xfrm>
              <a:off x="8509409" y="490071"/>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35"/>
            <p:cNvSpPr/>
            <p:nvPr/>
          </p:nvSpPr>
          <p:spPr>
            <a:xfrm>
              <a:off x="8680092" y="490071"/>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35"/>
            <p:cNvSpPr/>
            <p:nvPr/>
          </p:nvSpPr>
          <p:spPr>
            <a:xfrm>
              <a:off x="8850775" y="490071"/>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35"/>
            <p:cNvSpPr/>
            <p:nvPr/>
          </p:nvSpPr>
          <p:spPr>
            <a:xfrm>
              <a:off x="9021458" y="490071"/>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35"/>
            <p:cNvSpPr/>
            <p:nvPr/>
          </p:nvSpPr>
          <p:spPr>
            <a:xfrm>
              <a:off x="7826678" y="490071"/>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35"/>
            <p:cNvSpPr/>
            <p:nvPr/>
          </p:nvSpPr>
          <p:spPr>
            <a:xfrm>
              <a:off x="7997361" y="490071"/>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35"/>
            <p:cNvSpPr/>
            <p:nvPr/>
          </p:nvSpPr>
          <p:spPr>
            <a:xfrm>
              <a:off x="8168044" y="490071"/>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35"/>
            <p:cNvSpPr/>
            <p:nvPr/>
          </p:nvSpPr>
          <p:spPr>
            <a:xfrm>
              <a:off x="8338726" y="490071"/>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35"/>
            <p:cNvSpPr/>
            <p:nvPr/>
          </p:nvSpPr>
          <p:spPr>
            <a:xfrm>
              <a:off x="8509409" y="663917"/>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35"/>
            <p:cNvSpPr/>
            <p:nvPr/>
          </p:nvSpPr>
          <p:spPr>
            <a:xfrm>
              <a:off x="8680092" y="663917"/>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35"/>
            <p:cNvSpPr/>
            <p:nvPr/>
          </p:nvSpPr>
          <p:spPr>
            <a:xfrm>
              <a:off x="8850775" y="663917"/>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35"/>
            <p:cNvSpPr/>
            <p:nvPr/>
          </p:nvSpPr>
          <p:spPr>
            <a:xfrm>
              <a:off x="9021458" y="663917"/>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35"/>
            <p:cNvSpPr/>
            <p:nvPr/>
          </p:nvSpPr>
          <p:spPr>
            <a:xfrm>
              <a:off x="7826678" y="663917"/>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35"/>
            <p:cNvSpPr/>
            <p:nvPr/>
          </p:nvSpPr>
          <p:spPr>
            <a:xfrm>
              <a:off x="7997361" y="663917"/>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35"/>
            <p:cNvSpPr/>
            <p:nvPr/>
          </p:nvSpPr>
          <p:spPr>
            <a:xfrm>
              <a:off x="8168044" y="663917"/>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35"/>
            <p:cNvSpPr/>
            <p:nvPr/>
          </p:nvSpPr>
          <p:spPr>
            <a:xfrm>
              <a:off x="8338726" y="663917"/>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35"/>
            <p:cNvSpPr/>
            <p:nvPr/>
          </p:nvSpPr>
          <p:spPr>
            <a:xfrm>
              <a:off x="8509409" y="837763"/>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35"/>
            <p:cNvSpPr/>
            <p:nvPr/>
          </p:nvSpPr>
          <p:spPr>
            <a:xfrm>
              <a:off x="8680092" y="837763"/>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35"/>
            <p:cNvSpPr/>
            <p:nvPr/>
          </p:nvSpPr>
          <p:spPr>
            <a:xfrm>
              <a:off x="8850775" y="837763"/>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35"/>
            <p:cNvSpPr/>
            <p:nvPr/>
          </p:nvSpPr>
          <p:spPr>
            <a:xfrm>
              <a:off x="9021458" y="837763"/>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35"/>
            <p:cNvSpPr/>
            <p:nvPr/>
          </p:nvSpPr>
          <p:spPr>
            <a:xfrm>
              <a:off x="7826678" y="837763"/>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35"/>
            <p:cNvSpPr/>
            <p:nvPr/>
          </p:nvSpPr>
          <p:spPr>
            <a:xfrm>
              <a:off x="7997361" y="837763"/>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35"/>
            <p:cNvSpPr/>
            <p:nvPr/>
          </p:nvSpPr>
          <p:spPr>
            <a:xfrm>
              <a:off x="8168044" y="837763"/>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35"/>
            <p:cNvSpPr/>
            <p:nvPr/>
          </p:nvSpPr>
          <p:spPr>
            <a:xfrm>
              <a:off x="8338726" y="837763"/>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35"/>
            <p:cNvSpPr/>
            <p:nvPr/>
          </p:nvSpPr>
          <p:spPr>
            <a:xfrm>
              <a:off x="8509409" y="1011609"/>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35"/>
            <p:cNvSpPr/>
            <p:nvPr/>
          </p:nvSpPr>
          <p:spPr>
            <a:xfrm>
              <a:off x="8680092" y="1011609"/>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35"/>
            <p:cNvSpPr/>
            <p:nvPr/>
          </p:nvSpPr>
          <p:spPr>
            <a:xfrm>
              <a:off x="8850775" y="1011609"/>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35"/>
            <p:cNvSpPr/>
            <p:nvPr/>
          </p:nvSpPr>
          <p:spPr>
            <a:xfrm>
              <a:off x="9021458" y="1011609"/>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35"/>
            <p:cNvSpPr/>
            <p:nvPr/>
          </p:nvSpPr>
          <p:spPr>
            <a:xfrm>
              <a:off x="7826678" y="1011609"/>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35"/>
            <p:cNvSpPr/>
            <p:nvPr/>
          </p:nvSpPr>
          <p:spPr>
            <a:xfrm>
              <a:off x="7997361" y="1011609"/>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35"/>
            <p:cNvSpPr/>
            <p:nvPr/>
          </p:nvSpPr>
          <p:spPr>
            <a:xfrm>
              <a:off x="8168044" y="1011609"/>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35"/>
            <p:cNvSpPr/>
            <p:nvPr/>
          </p:nvSpPr>
          <p:spPr>
            <a:xfrm>
              <a:off x="8338726" y="1011609"/>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35"/>
            <p:cNvSpPr/>
            <p:nvPr/>
          </p:nvSpPr>
          <p:spPr>
            <a:xfrm>
              <a:off x="8509409" y="118545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35"/>
            <p:cNvSpPr/>
            <p:nvPr/>
          </p:nvSpPr>
          <p:spPr>
            <a:xfrm>
              <a:off x="8680092" y="118545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35"/>
            <p:cNvSpPr/>
            <p:nvPr/>
          </p:nvSpPr>
          <p:spPr>
            <a:xfrm>
              <a:off x="8850775" y="118545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35"/>
            <p:cNvSpPr/>
            <p:nvPr/>
          </p:nvSpPr>
          <p:spPr>
            <a:xfrm>
              <a:off x="9021458" y="118545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35"/>
            <p:cNvSpPr/>
            <p:nvPr/>
          </p:nvSpPr>
          <p:spPr>
            <a:xfrm>
              <a:off x="7826678" y="118545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35"/>
            <p:cNvSpPr/>
            <p:nvPr/>
          </p:nvSpPr>
          <p:spPr>
            <a:xfrm>
              <a:off x="7997361" y="118545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35"/>
            <p:cNvSpPr/>
            <p:nvPr/>
          </p:nvSpPr>
          <p:spPr>
            <a:xfrm>
              <a:off x="8168044" y="118545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35"/>
            <p:cNvSpPr/>
            <p:nvPr/>
          </p:nvSpPr>
          <p:spPr>
            <a:xfrm>
              <a:off x="8338726" y="118545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15" name="Google Shape;1815;p35"/>
          <p:cNvSpPr txBox="1">
            <a:spLocks noGrp="1"/>
          </p:cNvSpPr>
          <p:nvPr>
            <p:ph type="title" idx="2" hasCustomPrompt="1"/>
          </p:nvPr>
        </p:nvSpPr>
        <p:spPr>
          <a:xfrm>
            <a:off x="2189138" y="1537525"/>
            <a:ext cx="1531200" cy="1486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94C3C"/>
              </a:buClr>
              <a:buSzPts val="6000"/>
              <a:buNone/>
              <a:defRPr sz="9600">
                <a:solidFill>
                  <a:schemeClr val="dk2"/>
                </a:solidFill>
              </a:defRPr>
            </a:lvl1pPr>
            <a:lvl2pPr lvl="1" algn="r" rtl="0">
              <a:spcBef>
                <a:spcPts val="0"/>
              </a:spcBef>
              <a:spcAft>
                <a:spcPts val="0"/>
              </a:spcAft>
              <a:buClr>
                <a:schemeClr val="dk2"/>
              </a:buClr>
              <a:buSzPts val="6000"/>
              <a:buNone/>
              <a:defRPr sz="6000">
                <a:solidFill>
                  <a:schemeClr val="dk2"/>
                </a:solidFill>
              </a:defRPr>
            </a:lvl2pPr>
            <a:lvl3pPr lvl="2" algn="r" rtl="0">
              <a:spcBef>
                <a:spcPts val="0"/>
              </a:spcBef>
              <a:spcAft>
                <a:spcPts val="0"/>
              </a:spcAft>
              <a:buClr>
                <a:schemeClr val="dk2"/>
              </a:buClr>
              <a:buSzPts val="6000"/>
              <a:buNone/>
              <a:defRPr sz="6000">
                <a:solidFill>
                  <a:schemeClr val="dk2"/>
                </a:solidFill>
              </a:defRPr>
            </a:lvl3pPr>
            <a:lvl4pPr lvl="3" algn="r" rtl="0">
              <a:spcBef>
                <a:spcPts val="0"/>
              </a:spcBef>
              <a:spcAft>
                <a:spcPts val="0"/>
              </a:spcAft>
              <a:buClr>
                <a:schemeClr val="dk2"/>
              </a:buClr>
              <a:buSzPts val="6000"/>
              <a:buNone/>
              <a:defRPr sz="6000">
                <a:solidFill>
                  <a:schemeClr val="dk2"/>
                </a:solidFill>
              </a:defRPr>
            </a:lvl4pPr>
            <a:lvl5pPr lvl="4" algn="r" rtl="0">
              <a:spcBef>
                <a:spcPts val="0"/>
              </a:spcBef>
              <a:spcAft>
                <a:spcPts val="0"/>
              </a:spcAft>
              <a:buClr>
                <a:schemeClr val="dk2"/>
              </a:buClr>
              <a:buSzPts val="6000"/>
              <a:buNone/>
              <a:defRPr sz="6000">
                <a:solidFill>
                  <a:schemeClr val="dk2"/>
                </a:solidFill>
              </a:defRPr>
            </a:lvl5pPr>
            <a:lvl6pPr lvl="5" algn="r" rtl="0">
              <a:spcBef>
                <a:spcPts val="0"/>
              </a:spcBef>
              <a:spcAft>
                <a:spcPts val="0"/>
              </a:spcAft>
              <a:buClr>
                <a:schemeClr val="dk2"/>
              </a:buClr>
              <a:buSzPts val="6000"/>
              <a:buNone/>
              <a:defRPr sz="6000">
                <a:solidFill>
                  <a:schemeClr val="dk2"/>
                </a:solidFill>
              </a:defRPr>
            </a:lvl6pPr>
            <a:lvl7pPr lvl="6" algn="r" rtl="0">
              <a:spcBef>
                <a:spcPts val="0"/>
              </a:spcBef>
              <a:spcAft>
                <a:spcPts val="0"/>
              </a:spcAft>
              <a:buClr>
                <a:schemeClr val="dk2"/>
              </a:buClr>
              <a:buSzPts val="6000"/>
              <a:buNone/>
              <a:defRPr sz="6000">
                <a:solidFill>
                  <a:schemeClr val="dk2"/>
                </a:solidFill>
              </a:defRPr>
            </a:lvl7pPr>
            <a:lvl8pPr lvl="7" algn="r" rtl="0">
              <a:spcBef>
                <a:spcPts val="0"/>
              </a:spcBef>
              <a:spcAft>
                <a:spcPts val="0"/>
              </a:spcAft>
              <a:buClr>
                <a:schemeClr val="dk2"/>
              </a:buClr>
              <a:buSzPts val="6000"/>
              <a:buNone/>
              <a:defRPr sz="6000">
                <a:solidFill>
                  <a:schemeClr val="dk2"/>
                </a:solidFill>
              </a:defRPr>
            </a:lvl8pPr>
            <a:lvl9pPr lvl="8" algn="r" rtl="0">
              <a:spcBef>
                <a:spcPts val="0"/>
              </a:spcBef>
              <a:spcAft>
                <a:spcPts val="0"/>
              </a:spcAft>
              <a:buClr>
                <a:schemeClr val="dk2"/>
              </a:buClr>
              <a:buSzPts val="6000"/>
              <a:buNone/>
              <a:defRPr sz="6000">
                <a:solidFill>
                  <a:schemeClr val="dk2"/>
                </a:solidFill>
              </a:defRPr>
            </a:lvl9pPr>
          </a:lstStyle>
          <a:p>
            <a:r>
              <a:t>xx%</a:t>
            </a:r>
          </a:p>
        </p:txBody>
      </p:sp>
      <p:sp>
        <p:nvSpPr>
          <p:cNvPr id="1816" name="Google Shape;1816;p35"/>
          <p:cNvSpPr txBox="1">
            <a:spLocks noGrp="1"/>
          </p:cNvSpPr>
          <p:nvPr>
            <p:ph type="subTitle" idx="1"/>
          </p:nvPr>
        </p:nvSpPr>
        <p:spPr>
          <a:xfrm>
            <a:off x="3185063" y="3222263"/>
            <a:ext cx="3769800" cy="383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600"/>
              <a:buNone/>
              <a:defRPr sz="1600">
                <a:solidFill>
                  <a:schemeClr val="lt2"/>
                </a:solidFill>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hanks!">
  <p:cSld name="TITLE_1">
    <p:bg>
      <p:bgPr>
        <a:gradFill>
          <a:gsLst>
            <a:gs pos="0">
              <a:srgbClr val="1F1F1F"/>
            </a:gs>
            <a:gs pos="100000">
              <a:srgbClr val="0C343D"/>
            </a:gs>
          </a:gsLst>
          <a:lin ang="0" scaled="0"/>
        </a:gradFill>
        <a:effectLst/>
      </p:bgPr>
    </p:bg>
    <p:spTree>
      <p:nvGrpSpPr>
        <p:cNvPr id="1" name="Shape 1817"/>
        <p:cNvGrpSpPr/>
        <p:nvPr/>
      </p:nvGrpSpPr>
      <p:grpSpPr>
        <a:xfrm>
          <a:off x="0" y="0"/>
          <a:ext cx="0" cy="0"/>
          <a:chOff x="0" y="0"/>
          <a:chExt cx="0" cy="0"/>
        </a:xfrm>
      </p:grpSpPr>
      <p:sp>
        <p:nvSpPr>
          <p:cNvPr id="1818" name="Google Shape;1818;p36"/>
          <p:cNvSpPr/>
          <p:nvPr/>
        </p:nvSpPr>
        <p:spPr>
          <a:xfrm rot="5400000">
            <a:off x="-589125" y="2140200"/>
            <a:ext cx="2041200" cy="863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36"/>
          <p:cNvSpPr txBox="1">
            <a:spLocks noGrp="1"/>
          </p:cNvSpPr>
          <p:nvPr>
            <p:ph type="ctrTitle"/>
          </p:nvPr>
        </p:nvSpPr>
        <p:spPr>
          <a:xfrm>
            <a:off x="1710975" y="1545450"/>
            <a:ext cx="2980500" cy="2052600"/>
          </a:xfrm>
          <a:prstGeom prst="rect">
            <a:avLst/>
          </a:prstGeom>
        </p:spPr>
        <p:txBody>
          <a:bodyPr spcFirstLastPara="1" wrap="square" lIns="91425" tIns="91425" rIns="91425" bIns="91425" anchor="ctr" anchorCtr="0">
            <a:noAutofit/>
          </a:bodyPr>
          <a:lstStyle>
            <a:lvl1pPr lvl="0"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820" name="Google Shape;1820;p36"/>
          <p:cNvSpPr txBox="1">
            <a:spLocks noGrp="1"/>
          </p:cNvSpPr>
          <p:nvPr>
            <p:ph type="subTitle" idx="1"/>
          </p:nvPr>
        </p:nvSpPr>
        <p:spPr>
          <a:xfrm>
            <a:off x="5704550" y="1813975"/>
            <a:ext cx="2723400" cy="11823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2800"/>
              <a:buNone/>
              <a:defRPr sz="1400"/>
            </a:lvl1pPr>
            <a:lvl2pPr lvl="1" algn="r" rtl="0">
              <a:lnSpc>
                <a:spcPct val="100000"/>
              </a:lnSpc>
              <a:spcBef>
                <a:spcPts val="0"/>
              </a:spcBef>
              <a:spcAft>
                <a:spcPts val="0"/>
              </a:spcAft>
              <a:buSzPts val="2800"/>
              <a:buNone/>
              <a:defRPr sz="2800"/>
            </a:lvl2pPr>
            <a:lvl3pPr lvl="2" algn="r" rtl="0">
              <a:lnSpc>
                <a:spcPct val="100000"/>
              </a:lnSpc>
              <a:spcBef>
                <a:spcPts val="0"/>
              </a:spcBef>
              <a:spcAft>
                <a:spcPts val="0"/>
              </a:spcAft>
              <a:buSzPts val="2800"/>
              <a:buNone/>
              <a:defRPr sz="2800"/>
            </a:lvl3pPr>
            <a:lvl4pPr lvl="3" algn="r" rtl="0">
              <a:lnSpc>
                <a:spcPct val="100000"/>
              </a:lnSpc>
              <a:spcBef>
                <a:spcPts val="0"/>
              </a:spcBef>
              <a:spcAft>
                <a:spcPts val="0"/>
              </a:spcAft>
              <a:buSzPts val="2800"/>
              <a:buNone/>
              <a:defRPr sz="2800"/>
            </a:lvl4pPr>
            <a:lvl5pPr lvl="4" algn="r" rtl="0">
              <a:lnSpc>
                <a:spcPct val="100000"/>
              </a:lnSpc>
              <a:spcBef>
                <a:spcPts val="0"/>
              </a:spcBef>
              <a:spcAft>
                <a:spcPts val="0"/>
              </a:spcAft>
              <a:buSzPts val="2800"/>
              <a:buNone/>
              <a:defRPr sz="2800"/>
            </a:lvl5pPr>
            <a:lvl6pPr lvl="5" algn="r" rtl="0">
              <a:lnSpc>
                <a:spcPct val="100000"/>
              </a:lnSpc>
              <a:spcBef>
                <a:spcPts val="0"/>
              </a:spcBef>
              <a:spcAft>
                <a:spcPts val="0"/>
              </a:spcAft>
              <a:buSzPts val="2800"/>
              <a:buNone/>
              <a:defRPr sz="2800"/>
            </a:lvl6pPr>
            <a:lvl7pPr lvl="6" algn="r" rtl="0">
              <a:lnSpc>
                <a:spcPct val="100000"/>
              </a:lnSpc>
              <a:spcBef>
                <a:spcPts val="0"/>
              </a:spcBef>
              <a:spcAft>
                <a:spcPts val="0"/>
              </a:spcAft>
              <a:buSzPts val="2800"/>
              <a:buNone/>
              <a:defRPr sz="2800"/>
            </a:lvl7pPr>
            <a:lvl8pPr lvl="7" algn="r" rtl="0">
              <a:lnSpc>
                <a:spcPct val="100000"/>
              </a:lnSpc>
              <a:spcBef>
                <a:spcPts val="0"/>
              </a:spcBef>
              <a:spcAft>
                <a:spcPts val="0"/>
              </a:spcAft>
              <a:buSzPts val="2800"/>
              <a:buNone/>
              <a:defRPr sz="2800"/>
            </a:lvl8pPr>
            <a:lvl9pPr lvl="8" algn="r" rtl="0">
              <a:lnSpc>
                <a:spcPct val="100000"/>
              </a:lnSpc>
              <a:spcBef>
                <a:spcPts val="0"/>
              </a:spcBef>
              <a:spcAft>
                <a:spcPts val="0"/>
              </a:spcAft>
              <a:buSzPts val="2800"/>
              <a:buNone/>
              <a:defRPr sz="2800"/>
            </a:lvl9pPr>
          </a:lstStyle>
          <a:p>
            <a:endParaRPr/>
          </a:p>
        </p:txBody>
      </p:sp>
      <p:grpSp>
        <p:nvGrpSpPr>
          <p:cNvPr id="1821" name="Google Shape;1821;p36"/>
          <p:cNvGrpSpPr/>
          <p:nvPr/>
        </p:nvGrpSpPr>
        <p:grpSpPr>
          <a:xfrm>
            <a:off x="7680835" y="203543"/>
            <a:ext cx="1235880" cy="910330"/>
            <a:chOff x="7826678" y="316225"/>
            <a:chExt cx="1235880" cy="910330"/>
          </a:xfrm>
        </p:grpSpPr>
        <p:sp>
          <p:nvSpPr>
            <p:cNvPr id="1822" name="Google Shape;1822;p36"/>
            <p:cNvSpPr/>
            <p:nvPr/>
          </p:nvSpPr>
          <p:spPr>
            <a:xfrm>
              <a:off x="8509409" y="31622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36"/>
            <p:cNvSpPr/>
            <p:nvPr/>
          </p:nvSpPr>
          <p:spPr>
            <a:xfrm>
              <a:off x="8680092" y="31622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36"/>
            <p:cNvSpPr/>
            <p:nvPr/>
          </p:nvSpPr>
          <p:spPr>
            <a:xfrm>
              <a:off x="8850775" y="31622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36"/>
            <p:cNvSpPr/>
            <p:nvPr/>
          </p:nvSpPr>
          <p:spPr>
            <a:xfrm>
              <a:off x="9021458" y="31622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36"/>
            <p:cNvSpPr/>
            <p:nvPr/>
          </p:nvSpPr>
          <p:spPr>
            <a:xfrm>
              <a:off x="7826678" y="31622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36"/>
            <p:cNvSpPr/>
            <p:nvPr/>
          </p:nvSpPr>
          <p:spPr>
            <a:xfrm>
              <a:off x="7997361" y="31622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36"/>
            <p:cNvSpPr/>
            <p:nvPr/>
          </p:nvSpPr>
          <p:spPr>
            <a:xfrm>
              <a:off x="8168044" y="31622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36"/>
            <p:cNvSpPr/>
            <p:nvPr/>
          </p:nvSpPr>
          <p:spPr>
            <a:xfrm>
              <a:off x="8338726" y="31622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36"/>
            <p:cNvSpPr/>
            <p:nvPr/>
          </p:nvSpPr>
          <p:spPr>
            <a:xfrm>
              <a:off x="8509409" y="490071"/>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36"/>
            <p:cNvSpPr/>
            <p:nvPr/>
          </p:nvSpPr>
          <p:spPr>
            <a:xfrm>
              <a:off x="8680092" y="490071"/>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36"/>
            <p:cNvSpPr/>
            <p:nvPr/>
          </p:nvSpPr>
          <p:spPr>
            <a:xfrm>
              <a:off x="8850775" y="490071"/>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36"/>
            <p:cNvSpPr/>
            <p:nvPr/>
          </p:nvSpPr>
          <p:spPr>
            <a:xfrm>
              <a:off x="9021458" y="490071"/>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36"/>
            <p:cNvSpPr/>
            <p:nvPr/>
          </p:nvSpPr>
          <p:spPr>
            <a:xfrm>
              <a:off x="7826678" y="490071"/>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36"/>
            <p:cNvSpPr/>
            <p:nvPr/>
          </p:nvSpPr>
          <p:spPr>
            <a:xfrm>
              <a:off x="7997361" y="490071"/>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36"/>
            <p:cNvSpPr/>
            <p:nvPr/>
          </p:nvSpPr>
          <p:spPr>
            <a:xfrm>
              <a:off x="8168044" y="490071"/>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36"/>
            <p:cNvSpPr/>
            <p:nvPr/>
          </p:nvSpPr>
          <p:spPr>
            <a:xfrm>
              <a:off x="8338726" y="490071"/>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36"/>
            <p:cNvSpPr/>
            <p:nvPr/>
          </p:nvSpPr>
          <p:spPr>
            <a:xfrm>
              <a:off x="8509409" y="663917"/>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36"/>
            <p:cNvSpPr/>
            <p:nvPr/>
          </p:nvSpPr>
          <p:spPr>
            <a:xfrm>
              <a:off x="8680092" y="663917"/>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36"/>
            <p:cNvSpPr/>
            <p:nvPr/>
          </p:nvSpPr>
          <p:spPr>
            <a:xfrm>
              <a:off x="8850775" y="663917"/>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36"/>
            <p:cNvSpPr/>
            <p:nvPr/>
          </p:nvSpPr>
          <p:spPr>
            <a:xfrm>
              <a:off x="9021458" y="663917"/>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36"/>
            <p:cNvSpPr/>
            <p:nvPr/>
          </p:nvSpPr>
          <p:spPr>
            <a:xfrm>
              <a:off x="7826678" y="663917"/>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36"/>
            <p:cNvSpPr/>
            <p:nvPr/>
          </p:nvSpPr>
          <p:spPr>
            <a:xfrm>
              <a:off x="7997361" y="663917"/>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36"/>
            <p:cNvSpPr/>
            <p:nvPr/>
          </p:nvSpPr>
          <p:spPr>
            <a:xfrm>
              <a:off x="8168044" y="663917"/>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36"/>
            <p:cNvSpPr/>
            <p:nvPr/>
          </p:nvSpPr>
          <p:spPr>
            <a:xfrm>
              <a:off x="8338726" y="663917"/>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36"/>
            <p:cNvSpPr/>
            <p:nvPr/>
          </p:nvSpPr>
          <p:spPr>
            <a:xfrm>
              <a:off x="8509409" y="837763"/>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36"/>
            <p:cNvSpPr/>
            <p:nvPr/>
          </p:nvSpPr>
          <p:spPr>
            <a:xfrm>
              <a:off x="8680092" y="837763"/>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36"/>
            <p:cNvSpPr/>
            <p:nvPr/>
          </p:nvSpPr>
          <p:spPr>
            <a:xfrm>
              <a:off x="8850775" y="837763"/>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36"/>
            <p:cNvSpPr/>
            <p:nvPr/>
          </p:nvSpPr>
          <p:spPr>
            <a:xfrm>
              <a:off x="9021458" y="837763"/>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36"/>
            <p:cNvSpPr/>
            <p:nvPr/>
          </p:nvSpPr>
          <p:spPr>
            <a:xfrm>
              <a:off x="7826678" y="837763"/>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36"/>
            <p:cNvSpPr/>
            <p:nvPr/>
          </p:nvSpPr>
          <p:spPr>
            <a:xfrm>
              <a:off x="7997361" y="837763"/>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36"/>
            <p:cNvSpPr/>
            <p:nvPr/>
          </p:nvSpPr>
          <p:spPr>
            <a:xfrm>
              <a:off x="8168044" y="837763"/>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36"/>
            <p:cNvSpPr/>
            <p:nvPr/>
          </p:nvSpPr>
          <p:spPr>
            <a:xfrm>
              <a:off x="8338726" y="837763"/>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36"/>
            <p:cNvSpPr/>
            <p:nvPr/>
          </p:nvSpPr>
          <p:spPr>
            <a:xfrm>
              <a:off x="8509409" y="1011609"/>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36"/>
            <p:cNvSpPr/>
            <p:nvPr/>
          </p:nvSpPr>
          <p:spPr>
            <a:xfrm>
              <a:off x="8680092" y="1011609"/>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36"/>
            <p:cNvSpPr/>
            <p:nvPr/>
          </p:nvSpPr>
          <p:spPr>
            <a:xfrm>
              <a:off x="8850775" y="1011609"/>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36"/>
            <p:cNvSpPr/>
            <p:nvPr/>
          </p:nvSpPr>
          <p:spPr>
            <a:xfrm>
              <a:off x="9021458" y="1011609"/>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36"/>
            <p:cNvSpPr/>
            <p:nvPr/>
          </p:nvSpPr>
          <p:spPr>
            <a:xfrm>
              <a:off x="7826678" y="1011609"/>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36"/>
            <p:cNvSpPr/>
            <p:nvPr/>
          </p:nvSpPr>
          <p:spPr>
            <a:xfrm>
              <a:off x="7997361" y="1011609"/>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36"/>
            <p:cNvSpPr/>
            <p:nvPr/>
          </p:nvSpPr>
          <p:spPr>
            <a:xfrm>
              <a:off x="8168044" y="1011609"/>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36"/>
            <p:cNvSpPr/>
            <p:nvPr/>
          </p:nvSpPr>
          <p:spPr>
            <a:xfrm>
              <a:off x="8338726" y="1011609"/>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36"/>
            <p:cNvSpPr/>
            <p:nvPr/>
          </p:nvSpPr>
          <p:spPr>
            <a:xfrm>
              <a:off x="8509409" y="118545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36"/>
            <p:cNvSpPr/>
            <p:nvPr/>
          </p:nvSpPr>
          <p:spPr>
            <a:xfrm>
              <a:off x="8680092" y="118545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36"/>
            <p:cNvSpPr/>
            <p:nvPr/>
          </p:nvSpPr>
          <p:spPr>
            <a:xfrm>
              <a:off x="8850775" y="118545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36"/>
            <p:cNvSpPr/>
            <p:nvPr/>
          </p:nvSpPr>
          <p:spPr>
            <a:xfrm>
              <a:off x="9021458" y="118545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36"/>
            <p:cNvSpPr/>
            <p:nvPr/>
          </p:nvSpPr>
          <p:spPr>
            <a:xfrm>
              <a:off x="7826678" y="118545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36"/>
            <p:cNvSpPr/>
            <p:nvPr/>
          </p:nvSpPr>
          <p:spPr>
            <a:xfrm>
              <a:off x="7997361" y="118545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36"/>
            <p:cNvSpPr/>
            <p:nvPr/>
          </p:nvSpPr>
          <p:spPr>
            <a:xfrm>
              <a:off x="8168044" y="118545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36"/>
            <p:cNvSpPr/>
            <p:nvPr/>
          </p:nvSpPr>
          <p:spPr>
            <a:xfrm>
              <a:off x="8338726" y="118545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70" name="Google Shape;1870;p36"/>
          <p:cNvSpPr txBox="1"/>
          <p:nvPr/>
        </p:nvSpPr>
        <p:spPr>
          <a:xfrm>
            <a:off x="5979775" y="3313375"/>
            <a:ext cx="2448600" cy="8451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300"/>
              </a:spcBef>
              <a:spcAft>
                <a:spcPts val="0"/>
              </a:spcAft>
              <a:buNone/>
            </a:pPr>
            <a:r>
              <a:rPr lang="en" sz="1000">
                <a:solidFill>
                  <a:schemeClr val="lt2"/>
                </a:solidFill>
                <a:latin typeface="Abel"/>
                <a:ea typeface="Abel"/>
                <a:cs typeface="Abel"/>
                <a:sym typeface="Abel"/>
              </a:rPr>
              <a:t>CREDITS: This presentation template was created by </a:t>
            </a:r>
            <a:r>
              <a:rPr lang="en" sz="1000">
                <a:solidFill>
                  <a:schemeClr val="lt2"/>
                </a:solidFill>
                <a:uFill>
                  <a:noFill/>
                </a:uFill>
                <a:latin typeface="Abel"/>
                <a:ea typeface="Abel"/>
                <a:cs typeface="Abel"/>
                <a:sym typeface="Abel"/>
                <a:hlinkClick r:id="rId2">
                  <a:extLst>
                    <a:ext uri="{A12FA001-AC4F-418D-AE19-62706E023703}">
                      <ahyp:hlinkClr xmlns:ahyp="http://schemas.microsoft.com/office/drawing/2018/hyperlinkcolor" val="tx"/>
                    </a:ext>
                  </a:extLst>
                </a:hlinkClick>
              </a:rPr>
              <a:t>Slidesgo</a:t>
            </a:r>
            <a:r>
              <a:rPr lang="en" sz="1000">
                <a:solidFill>
                  <a:schemeClr val="lt2"/>
                </a:solidFill>
                <a:latin typeface="Abel"/>
                <a:ea typeface="Abel"/>
                <a:cs typeface="Abel"/>
                <a:sym typeface="Abel"/>
              </a:rPr>
              <a:t>, including icons by </a:t>
            </a:r>
            <a:r>
              <a:rPr lang="en" sz="1000">
                <a:solidFill>
                  <a:schemeClr val="lt2"/>
                </a:solidFill>
                <a:uFill>
                  <a:noFill/>
                </a:uFill>
                <a:latin typeface="Abel"/>
                <a:ea typeface="Abel"/>
                <a:cs typeface="Abel"/>
                <a:sym typeface="Abel"/>
                <a:hlinkClick r:id="rId3">
                  <a:extLst>
                    <a:ext uri="{A12FA001-AC4F-418D-AE19-62706E023703}">
                      <ahyp:hlinkClr xmlns:ahyp="http://schemas.microsoft.com/office/drawing/2018/hyperlinkcolor" val="tx"/>
                    </a:ext>
                  </a:extLst>
                </a:hlinkClick>
              </a:rPr>
              <a:t>Flaticon</a:t>
            </a:r>
            <a:r>
              <a:rPr lang="en" sz="1000">
                <a:solidFill>
                  <a:schemeClr val="lt2"/>
                </a:solidFill>
                <a:latin typeface="Abel"/>
                <a:ea typeface="Abel"/>
                <a:cs typeface="Abel"/>
                <a:sym typeface="Abel"/>
              </a:rPr>
              <a:t>, and infographics &amp; images by </a:t>
            </a:r>
            <a:r>
              <a:rPr lang="en" sz="1000">
                <a:solidFill>
                  <a:schemeClr val="lt2"/>
                </a:solidFill>
                <a:uFill>
                  <a:noFill/>
                </a:uFill>
                <a:latin typeface="Abel"/>
                <a:ea typeface="Abel"/>
                <a:cs typeface="Abel"/>
                <a:sym typeface="Abel"/>
                <a:hlinkClick r:id="rId4">
                  <a:extLst>
                    <a:ext uri="{A12FA001-AC4F-418D-AE19-62706E023703}">
                      <ahyp:hlinkClr xmlns:ahyp="http://schemas.microsoft.com/office/drawing/2018/hyperlinkcolor" val="tx"/>
                    </a:ext>
                  </a:extLst>
                </a:hlinkClick>
              </a:rPr>
              <a:t>Freepik</a:t>
            </a:r>
            <a:endParaRPr sz="1000">
              <a:solidFill>
                <a:schemeClr val="lt2"/>
              </a:solidFill>
              <a:latin typeface="Abel"/>
              <a:ea typeface="Abel"/>
              <a:cs typeface="Abel"/>
              <a:sym typeface="Abel"/>
            </a:endParaRPr>
          </a:p>
        </p:txBody>
      </p:sp>
    </p:spTree>
  </p:cSld>
  <p:clrMapOvr>
    <a:masterClrMapping/>
  </p:clrMapOvr>
  <p:extLst>
    <p:ext uri="{DCECCB84-F9BA-43D5-87BE-67443E8EF086}">
      <p15:sldGuideLst xmlns:p15="http://schemas.microsoft.com/office/powerpoint/2012/main">
        <p15:guide id="1" pos="5309">
          <p15:clr>
            <a:srgbClr val="FA7B17"/>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p:cSld name="TITLE_1_1">
    <p:bg>
      <p:bgPr>
        <a:gradFill>
          <a:gsLst>
            <a:gs pos="0">
              <a:srgbClr val="1F1F1F"/>
            </a:gs>
            <a:gs pos="100000">
              <a:srgbClr val="0C343D"/>
            </a:gs>
          </a:gsLst>
          <a:lin ang="0" scaled="0"/>
        </a:gradFill>
        <a:effectLst/>
      </p:bgPr>
    </p:bg>
    <p:spTree>
      <p:nvGrpSpPr>
        <p:cNvPr id="1" name="Shape 1871"/>
        <p:cNvGrpSpPr/>
        <p:nvPr/>
      </p:nvGrpSpPr>
      <p:grpSpPr>
        <a:xfrm>
          <a:off x="0" y="0"/>
          <a:ext cx="0" cy="0"/>
          <a:chOff x="0" y="0"/>
          <a:chExt cx="0" cy="0"/>
        </a:xfrm>
      </p:grpSpPr>
    </p:spTree>
  </p:cSld>
  <p:clrMapOvr>
    <a:masterClrMapping/>
  </p:clrMapOvr>
  <p:extLst>
    <p:ext uri="{DCECCB84-F9BA-43D5-87BE-67443E8EF086}">
      <p15:sldGuideLst xmlns:p15="http://schemas.microsoft.com/office/powerpoint/2012/main">
        <p15:guide id="1" pos="5309">
          <p15:clr>
            <a:srgbClr val="FA7B17"/>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gradFill>
          <a:gsLst>
            <a:gs pos="0">
              <a:srgbClr val="1F1F1F"/>
            </a:gs>
            <a:gs pos="100000">
              <a:srgbClr val="0C343D"/>
            </a:gs>
          </a:gsLst>
          <a:lin ang="0" scaled="0"/>
        </a:gradFill>
        <a:effectLst/>
      </p:bgPr>
    </p:bg>
    <p:spTree>
      <p:nvGrpSpPr>
        <p:cNvPr id="1" name="Shape 221"/>
        <p:cNvGrpSpPr/>
        <p:nvPr/>
      </p:nvGrpSpPr>
      <p:grpSpPr>
        <a:xfrm>
          <a:off x="0" y="0"/>
          <a:ext cx="0" cy="0"/>
          <a:chOff x="0" y="0"/>
          <a:chExt cx="0" cy="0"/>
        </a:xfrm>
      </p:grpSpPr>
      <p:sp>
        <p:nvSpPr>
          <p:cNvPr id="222" name="Google Shape;222;p6"/>
          <p:cNvSpPr/>
          <p:nvPr/>
        </p:nvSpPr>
        <p:spPr>
          <a:xfrm rot="5400000">
            <a:off x="-589125" y="2140250"/>
            <a:ext cx="2041200" cy="863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6"/>
          <p:cNvSpPr txBox="1">
            <a:spLocks noGrp="1"/>
          </p:cNvSpPr>
          <p:nvPr>
            <p:ph type="title"/>
          </p:nvPr>
        </p:nvSpPr>
        <p:spPr>
          <a:xfrm rot="-5400000">
            <a:off x="-1573000" y="2285450"/>
            <a:ext cx="40119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1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224" name="Google Shape;224;p6"/>
          <p:cNvGrpSpPr/>
          <p:nvPr/>
        </p:nvGrpSpPr>
        <p:grpSpPr>
          <a:xfrm>
            <a:off x="7680835" y="203543"/>
            <a:ext cx="1235880" cy="910330"/>
            <a:chOff x="7826678" y="316225"/>
            <a:chExt cx="1235880" cy="910330"/>
          </a:xfrm>
        </p:grpSpPr>
        <p:sp>
          <p:nvSpPr>
            <p:cNvPr id="225" name="Google Shape;225;p6"/>
            <p:cNvSpPr/>
            <p:nvPr/>
          </p:nvSpPr>
          <p:spPr>
            <a:xfrm>
              <a:off x="8509409" y="31622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6"/>
            <p:cNvSpPr/>
            <p:nvPr/>
          </p:nvSpPr>
          <p:spPr>
            <a:xfrm>
              <a:off x="8680092" y="31622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6"/>
            <p:cNvSpPr/>
            <p:nvPr/>
          </p:nvSpPr>
          <p:spPr>
            <a:xfrm>
              <a:off x="8850775" y="31622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6"/>
            <p:cNvSpPr/>
            <p:nvPr/>
          </p:nvSpPr>
          <p:spPr>
            <a:xfrm>
              <a:off x="9021458" y="31622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6"/>
            <p:cNvSpPr/>
            <p:nvPr/>
          </p:nvSpPr>
          <p:spPr>
            <a:xfrm>
              <a:off x="7826678" y="31622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6"/>
            <p:cNvSpPr/>
            <p:nvPr/>
          </p:nvSpPr>
          <p:spPr>
            <a:xfrm>
              <a:off x="7997361" y="31622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6"/>
            <p:cNvSpPr/>
            <p:nvPr/>
          </p:nvSpPr>
          <p:spPr>
            <a:xfrm>
              <a:off x="8168044" y="31622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6"/>
            <p:cNvSpPr/>
            <p:nvPr/>
          </p:nvSpPr>
          <p:spPr>
            <a:xfrm>
              <a:off x="8338726" y="31622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6"/>
            <p:cNvSpPr/>
            <p:nvPr/>
          </p:nvSpPr>
          <p:spPr>
            <a:xfrm>
              <a:off x="8509409" y="490071"/>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6"/>
            <p:cNvSpPr/>
            <p:nvPr/>
          </p:nvSpPr>
          <p:spPr>
            <a:xfrm>
              <a:off x="8680092" y="490071"/>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6"/>
            <p:cNvSpPr/>
            <p:nvPr/>
          </p:nvSpPr>
          <p:spPr>
            <a:xfrm>
              <a:off x="8850775" y="490071"/>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6"/>
            <p:cNvSpPr/>
            <p:nvPr/>
          </p:nvSpPr>
          <p:spPr>
            <a:xfrm>
              <a:off x="9021458" y="490071"/>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6"/>
            <p:cNvSpPr/>
            <p:nvPr/>
          </p:nvSpPr>
          <p:spPr>
            <a:xfrm>
              <a:off x="7826678" y="490071"/>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6"/>
            <p:cNvSpPr/>
            <p:nvPr/>
          </p:nvSpPr>
          <p:spPr>
            <a:xfrm>
              <a:off x="7997361" y="490071"/>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6"/>
            <p:cNvSpPr/>
            <p:nvPr/>
          </p:nvSpPr>
          <p:spPr>
            <a:xfrm>
              <a:off x="8168044" y="490071"/>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6"/>
            <p:cNvSpPr/>
            <p:nvPr/>
          </p:nvSpPr>
          <p:spPr>
            <a:xfrm>
              <a:off x="8338726" y="490071"/>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6"/>
            <p:cNvSpPr/>
            <p:nvPr/>
          </p:nvSpPr>
          <p:spPr>
            <a:xfrm>
              <a:off x="8509409" y="663917"/>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6"/>
            <p:cNvSpPr/>
            <p:nvPr/>
          </p:nvSpPr>
          <p:spPr>
            <a:xfrm>
              <a:off x="8680092" y="663917"/>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6"/>
            <p:cNvSpPr/>
            <p:nvPr/>
          </p:nvSpPr>
          <p:spPr>
            <a:xfrm>
              <a:off x="8850775" y="663917"/>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6"/>
            <p:cNvSpPr/>
            <p:nvPr/>
          </p:nvSpPr>
          <p:spPr>
            <a:xfrm>
              <a:off x="9021458" y="663917"/>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6"/>
            <p:cNvSpPr/>
            <p:nvPr/>
          </p:nvSpPr>
          <p:spPr>
            <a:xfrm>
              <a:off x="7826678" y="663917"/>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6"/>
            <p:cNvSpPr/>
            <p:nvPr/>
          </p:nvSpPr>
          <p:spPr>
            <a:xfrm>
              <a:off x="7997361" y="663917"/>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6"/>
            <p:cNvSpPr/>
            <p:nvPr/>
          </p:nvSpPr>
          <p:spPr>
            <a:xfrm>
              <a:off x="8168044" y="663917"/>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6"/>
            <p:cNvSpPr/>
            <p:nvPr/>
          </p:nvSpPr>
          <p:spPr>
            <a:xfrm>
              <a:off x="8338726" y="663917"/>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6"/>
            <p:cNvSpPr/>
            <p:nvPr/>
          </p:nvSpPr>
          <p:spPr>
            <a:xfrm>
              <a:off x="8509409" y="837763"/>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6"/>
            <p:cNvSpPr/>
            <p:nvPr/>
          </p:nvSpPr>
          <p:spPr>
            <a:xfrm>
              <a:off x="8680092" y="837763"/>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6"/>
            <p:cNvSpPr/>
            <p:nvPr/>
          </p:nvSpPr>
          <p:spPr>
            <a:xfrm>
              <a:off x="8850775" y="837763"/>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6"/>
            <p:cNvSpPr/>
            <p:nvPr/>
          </p:nvSpPr>
          <p:spPr>
            <a:xfrm>
              <a:off x="9021458" y="837763"/>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6"/>
            <p:cNvSpPr/>
            <p:nvPr/>
          </p:nvSpPr>
          <p:spPr>
            <a:xfrm>
              <a:off x="7826678" y="837763"/>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6"/>
            <p:cNvSpPr/>
            <p:nvPr/>
          </p:nvSpPr>
          <p:spPr>
            <a:xfrm>
              <a:off x="7997361" y="837763"/>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6"/>
            <p:cNvSpPr/>
            <p:nvPr/>
          </p:nvSpPr>
          <p:spPr>
            <a:xfrm>
              <a:off x="8168044" y="837763"/>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6"/>
            <p:cNvSpPr/>
            <p:nvPr/>
          </p:nvSpPr>
          <p:spPr>
            <a:xfrm>
              <a:off x="8338726" y="837763"/>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6"/>
            <p:cNvSpPr/>
            <p:nvPr/>
          </p:nvSpPr>
          <p:spPr>
            <a:xfrm>
              <a:off x="8509409" y="1011609"/>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6"/>
            <p:cNvSpPr/>
            <p:nvPr/>
          </p:nvSpPr>
          <p:spPr>
            <a:xfrm>
              <a:off x="8680092" y="1011609"/>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6"/>
            <p:cNvSpPr/>
            <p:nvPr/>
          </p:nvSpPr>
          <p:spPr>
            <a:xfrm>
              <a:off x="8850775" y="1011609"/>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6"/>
            <p:cNvSpPr/>
            <p:nvPr/>
          </p:nvSpPr>
          <p:spPr>
            <a:xfrm>
              <a:off x="9021458" y="1011609"/>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6"/>
            <p:cNvSpPr/>
            <p:nvPr/>
          </p:nvSpPr>
          <p:spPr>
            <a:xfrm>
              <a:off x="7826678" y="1011609"/>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6"/>
            <p:cNvSpPr/>
            <p:nvPr/>
          </p:nvSpPr>
          <p:spPr>
            <a:xfrm>
              <a:off x="7997361" y="1011609"/>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6"/>
            <p:cNvSpPr/>
            <p:nvPr/>
          </p:nvSpPr>
          <p:spPr>
            <a:xfrm>
              <a:off x="8168044" y="1011609"/>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6"/>
            <p:cNvSpPr/>
            <p:nvPr/>
          </p:nvSpPr>
          <p:spPr>
            <a:xfrm>
              <a:off x="8338726" y="1011609"/>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6"/>
            <p:cNvSpPr/>
            <p:nvPr/>
          </p:nvSpPr>
          <p:spPr>
            <a:xfrm>
              <a:off x="8509409" y="118545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6"/>
            <p:cNvSpPr/>
            <p:nvPr/>
          </p:nvSpPr>
          <p:spPr>
            <a:xfrm>
              <a:off x="8680092" y="118545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6"/>
            <p:cNvSpPr/>
            <p:nvPr/>
          </p:nvSpPr>
          <p:spPr>
            <a:xfrm>
              <a:off x="8850775" y="118545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6"/>
            <p:cNvSpPr/>
            <p:nvPr/>
          </p:nvSpPr>
          <p:spPr>
            <a:xfrm>
              <a:off x="9021458" y="118545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6"/>
            <p:cNvSpPr/>
            <p:nvPr/>
          </p:nvSpPr>
          <p:spPr>
            <a:xfrm>
              <a:off x="7826678" y="118545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6"/>
            <p:cNvSpPr/>
            <p:nvPr/>
          </p:nvSpPr>
          <p:spPr>
            <a:xfrm>
              <a:off x="7997361" y="118545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6"/>
            <p:cNvSpPr/>
            <p:nvPr/>
          </p:nvSpPr>
          <p:spPr>
            <a:xfrm>
              <a:off x="8168044" y="118545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6"/>
            <p:cNvSpPr/>
            <p:nvPr/>
          </p:nvSpPr>
          <p:spPr>
            <a:xfrm>
              <a:off x="8338726" y="118545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gradFill>
          <a:gsLst>
            <a:gs pos="0">
              <a:srgbClr val="1F1F1F"/>
            </a:gs>
            <a:gs pos="100000">
              <a:srgbClr val="0C343D"/>
            </a:gs>
          </a:gsLst>
          <a:lin ang="0" scaled="0"/>
        </a:gradFill>
        <a:effectLst/>
      </p:bgPr>
    </p:bg>
    <p:spTree>
      <p:nvGrpSpPr>
        <p:cNvPr id="1" name="Shape 273"/>
        <p:cNvGrpSpPr/>
        <p:nvPr/>
      </p:nvGrpSpPr>
      <p:grpSpPr>
        <a:xfrm>
          <a:off x="0" y="0"/>
          <a:ext cx="0" cy="0"/>
          <a:chOff x="0" y="0"/>
          <a:chExt cx="0" cy="0"/>
        </a:xfrm>
      </p:grpSpPr>
      <p:sp>
        <p:nvSpPr>
          <p:cNvPr id="274" name="Google Shape;274;p7"/>
          <p:cNvSpPr/>
          <p:nvPr/>
        </p:nvSpPr>
        <p:spPr>
          <a:xfrm>
            <a:off x="443100" y="544200"/>
            <a:ext cx="4083600" cy="4055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7"/>
          <p:cNvSpPr/>
          <p:nvPr/>
        </p:nvSpPr>
        <p:spPr>
          <a:xfrm rot="5400000">
            <a:off x="-589125" y="2140250"/>
            <a:ext cx="2041200" cy="863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7"/>
          <p:cNvSpPr txBox="1">
            <a:spLocks noGrp="1"/>
          </p:cNvSpPr>
          <p:nvPr>
            <p:ph type="body" idx="1"/>
          </p:nvPr>
        </p:nvSpPr>
        <p:spPr>
          <a:xfrm>
            <a:off x="1588100" y="1176900"/>
            <a:ext cx="4536600" cy="2789700"/>
          </a:xfrm>
          <a:prstGeom prst="rect">
            <a:avLst/>
          </a:prstGeom>
          <a:noFill/>
        </p:spPr>
        <p:txBody>
          <a:bodyPr spcFirstLastPara="1" wrap="square" lIns="91425" tIns="91425" rIns="91425" bIns="91425" anchor="ctr" anchorCtr="0">
            <a:noAutofit/>
          </a:bodyPr>
          <a:lstStyle>
            <a:lvl1pPr marL="457200" lvl="0" indent="-292100" rtl="0">
              <a:lnSpc>
                <a:spcPct val="100000"/>
              </a:lnSpc>
              <a:spcBef>
                <a:spcPts val="0"/>
              </a:spcBef>
              <a:spcAft>
                <a:spcPts val="0"/>
              </a:spcAft>
              <a:buClr>
                <a:srgbClr val="0C343D"/>
              </a:buClr>
              <a:buSzPts val="1000"/>
              <a:buFont typeface="Josefin Slab SemiBold"/>
              <a:buAutoNum type="arabicPeriod"/>
              <a:defRPr sz="1200">
                <a:solidFill>
                  <a:srgbClr val="0C343D"/>
                </a:solidFill>
              </a:defRPr>
            </a:lvl1pPr>
            <a:lvl2pPr marL="914400" lvl="1" indent="-317500" rtl="0">
              <a:spcBef>
                <a:spcPts val="0"/>
              </a:spcBef>
              <a:spcAft>
                <a:spcPts val="0"/>
              </a:spcAft>
              <a:buClr>
                <a:srgbClr val="0C343D"/>
              </a:buClr>
              <a:buSzPts val="1400"/>
              <a:buFont typeface="Josefin Slab SemiBold"/>
              <a:buAutoNum type="alphaLcPeriod"/>
              <a:defRPr>
                <a:solidFill>
                  <a:srgbClr val="0C343D"/>
                </a:solidFill>
              </a:defRPr>
            </a:lvl2pPr>
            <a:lvl3pPr marL="1371600" lvl="2" indent="-317500" rtl="0">
              <a:spcBef>
                <a:spcPts val="1600"/>
              </a:spcBef>
              <a:spcAft>
                <a:spcPts val="0"/>
              </a:spcAft>
              <a:buClr>
                <a:srgbClr val="0C343D"/>
              </a:buClr>
              <a:buSzPts val="1400"/>
              <a:buFont typeface="Josefin Slab SemiBold"/>
              <a:buAutoNum type="romanLcPeriod"/>
              <a:defRPr>
                <a:solidFill>
                  <a:srgbClr val="0C343D"/>
                </a:solidFill>
              </a:defRPr>
            </a:lvl3pPr>
            <a:lvl4pPr marL="1828800" lvl="3" indent="-317500" rtl="0">
              <a:spcBef>
                <a:spcPts val="1600"/>
              </a:spcBef>
              <a:spcAft>
                <a:spcPts val="0"/>
              </a:spcAft>
              <a:buClr>
                <a:srgbClr val="0C343D"/>
              </a:buClr>
              <a:buSzPts val="1400"/>
              <a:buFont typeface="Josefin Slab SemiBold"/>
              <a:buAutoNum type="arabicPeriod"/>
              <a:defRPr>
                <a:solidFill>
                  <a:srgbClr val="0C343D"/>
                </a:solidFill>
              </a:defRPr>
            </a:lvl4pPr>
            <a:lvl5pPr marL="2286000" lvl="4" indent="-317500" rtl="0">
              <a:spcBef>
                <a:spcPts val="1600"/>
              </a:spcBef>
              <a:spcAft>
                <a:spcPts val="0"/>
              </a:spcAft>
              <a:buClr>
                <a:srgbClr val="0C343D"/>
              </a:buClr>
              <a:buSzPts val="1400"/>
              <a:buFont typeface="Josefin Slab SemiBold"/>
              <a:buAutoNum type="alphaLcPeriod"/>
              <a:defRPr>
                <a:solidFill>
                  <a:srgbClr val="0C343D"/>
                </a:solidFill>
              </a:defRPr>
            </a:lvl5pPr>
            <a:lvl6pPr marL="2743200" lvl="5" indent="-317500" rtl="0">
              <a:spcBef>
                <a:spcPts val="1600"/>
              </a:spcBef>
              <a:spcAft>
                <a:spcPts val="0"/>
              </a:spcAft>
              <a:buClr>
                <a:srgbClr val="0C343D"/>
              </a:buClr>
              <a:buSzPts val="1400"/>
              <a:buFont typeface="Josefin Slab SemiBold"/>
              <a:buAutoNum type="romanLcPeriod"/>
              <a:defRPr>
                <a:solidFill>
                  <a:srgbClr val="0C343D"/>
                </a:solidFill>
              </a:defRPr>
            </a:lvl6pPr>
            <a:lvl7pPr marL="3200400" lvl="6" indent="-317500" rtl="0">
              <a:spcBef>
                <a:spcPts val="1600"/>
              </a:spcBef>
              <a:spcAft>
                <a:spcPts val="0"/>
              </a:spcAft>
              <a:buClr>
                <a:srgbClr val="0C343D"/>
              </a:buClr>
              <a:buSzPts val="1400"/>
              <a:buFont typeface="Josefin Slab SemiBold"/>
              <a:buAutoNum type="arabicPeriod"/>
              <a:defRPr>
                <a:solidFill>
                  <a:srgbClr val="0C343D"/>
                </a:solidFill>
              </a:defRPr>
            </a:lvl7pPr>
            <a:lvl8pPr marL="3657600" lvl="7" indent="-317500" rtl="0">
              <a:spcBef>
                <a:spcPts val="1600"/>
              </a:spcBef>
              <a:spcAft>
                <a:spcPts val="0"/>
              </a:spcAft>
              <a:buClr>
                <a:srgbClr val="0C343D"/>
              </a:buClr>
              <a:buSzPts val="1400"/>
              <a:buFont typeface="Josefin Slab SemiBold"/>
              <a:buAutoNum type="alphaLcPeriod"/>
              <a:defRPr>
                <a:solidFill>
                  <a:srgbClr val="0C343D"/>
                </a:solidFill>
              </a:defRPr>
            </a:lvl8pPr>
            <a:lvl9pPr marL="4114800" lvl="8" indent="-317500" rtl="0">
              <a:spcBef>
                <a:spcPts val="1600"/>
              </a:spcBef>
              <a:spcAft>
                <a:spcPts val="1600"/>
              </a:spcAft>
              <a:buClr>
                <a:srgbClr val="0C343D"/>
              </a:buClr>
              <a:buSzPts val="1400"/>
              <a:buFont typeface="Josefin Slab SemiBold"/>
              <a:buAutoNum type="romanLcPeriod"/>
              <a:defRPr>
                <a:solidFill>
                  <a:srgbClr val="0C343D"/>
                </a:solidFill>
              </a:defRPr>
            </a:lvl9pPr>
          </a:lstStyle>
          <a:p>
            <a:endParaRPr/>
          </a:p>
        </p:txBody>
      </p:sp>
      <p:grpSp>
        <p:nvGrpSpPr>
          <p:cNvPr id="277" name="Google Shape;277;p7"/>
          <p:cNvGrpSpPr/>
          <p:nvPr/>
        </p:nvGrpSpPr>
        <p:grpSpPr>
          <a:xfrm>
            <a:off x="7680835" y="203543"/>
            <a:ext cx="1235880" cy="910330"/>
            <a:chOff x="7826678" y="316225"/>
            <a:chExt cx="1235880" cy="910330"/>
          </a:xfrm>
        </p:grpSpPr>
        <p:sp>
          <p:nvSpPr>
            <p:cNvPr id="278" name="Google Shape;278;p7"/>
            <p:cNvSpPr/>
            <p:nvPr/>
          </p:nvSpPr>
          <p:spPr>
            <a:xfrm>
              <a:off x="8509409" y="31622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7"/>
            <p:cNvSpPr/>
            <p:nvPr/>
          </p:nvSpPr>
          <p:spPr>
            <a:xfrm>
              <a:off x="8680092" y="31622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7"/>
            <p:cNvSpPr/>
            <p:nvPr/>
          </p:nvSpPr>
          <p:spPr>
            <a:xfrm>
              <a:off x="8850775" y="31622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7"/>
            <p:cNvSpPr/>
            <p:nvPr/>
          </p:nvSpPr>
          <p:spPr>
            <a:xfrm>
              <a:off x="9021458" y="31622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7"/>
            <p:cNvSpPr/>
            <p:nvPr/>
          </p:nvSpPr>
          <p:spPr>
            <a:xfrm>
              <a:off x="7826678" y="31622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7"/>
            <p:cNvSpPr/>
            <p:nvPr/>
          </p:nvSpPr>
          <p:spPr>
            <a:xfrm>
              <a:off x="7997361" y="31622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7"/>
            <p:cNvSpPr/>
            <p:nvPr/>
          </p:nvSpPr>
          <p:spPr>
            <a:xfrm>
              <a:off x="8168044" y="31622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7"/>
            <p:cNvSpPr/>
            <p:nvPr/>
          </p:nvSpPr>
          <p:spPr>
            <a:xfrm>
              <a:off x="8338726" y="31622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7"/>
            <p:cNvSpPr/>
            <p:nvPr/>
          </p:nvSpPr>
          <p:spPr>
            <a:xfrm>
              <a:off x="8509409" y="490071"/>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7"/>
            <p:cNvSpPr/>
            <p:nvPr/>
          </p:nvSpPr>
          <p:spPr>
            <a:xfrm>
              <a:off x="8680092" y="490071"/>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7"/>
            <p:cNvSpPr/>
            <p:nvPr/>
          </p:nvSpPr>
          <p:spPr>
            <a:xfrm>
              <a:off x="8850775" y="490071"/>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7"/>
            <p:cNvSpPr/>
            <p:nvPr/>
          </p:nvSpPr>
          <p:spPr>
            <a:xfrm>
              <a:off x="9021458" y="490071"/>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7"/>
            <p:cNvSpPr/>
            <p:nvPr/>
          </p:nvSpPr>
          <p:spPr>
            <a:xfrm>
              <a:off x="7826678" y="490071"/>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7"/>
            <p:cNvSpPr/>
            <p:nvPr/>
          </p:nvSpPr>
          <p:spPr>
            <a:xfrm>
              <a:off x="7997361" y="490071"/>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7"/>
            <p:cNvSpPr/>
            <p:nvPr/>
          </p:nvSpPr>
          <p:spPr>
            <a:xfrm>
              <a:off x="8168044" y="490071"/>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7"/>
            <p:cNvSpPr/>
            <p:nvPr/>
          </p:nvSpPr>
          <p:spPr>
            <a:xfrm>
              <a:off x="8338726" y="490071"/>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7"/>
            <p:cNvSpPr/>
            <p:nvPr/>
          </p:nvSpPr>
          <p:spPr>
            <a:xfrm>
              <a:off x="8509409" y="663917"/>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7"/>
            <p:cNvSpPr/>
            <p:nvPr/>
          </p:nvSpPr>
          <p:spPr>
            <a:xfrm>
              <a:off x="8680092" y="663917"/>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7"/>
            <p:cNvSpPr/>
            <p:nvPr/>
          </p:nvSpPr>
          <p:spPr>
            <a:xfrm>
              <a:off x="8850775" y="663917"/>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7"/>
            <p:cNvSpPr/>
            <p:nvPr/>
          </p:nvSpPr>
          <p:spPr>
            <a:xfrm>
              <a:off x="9021458" y="663917"/>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7"/>
            <p:cNvSpPr/>
            <p:nvPr/>
          </p:nvSpPr>
          <p:spPr>
            <a:xfrm>
              <a:off x="7826678" y="663917"/>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7"/>
            <p:cNvSpPr/>
            <p:nvPr/>
          </p:nvSpPr>
          <p:spPr>
            <a:xfrm>
              <a:off x="7997361" y="663917"/>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7"/>
            <p:cNvSpPr/>
            <p:nvPr/>
          </p:nvSpPr>
          <p:spPr>
            <a:xfrm>
              <a:off x="8168044" y="663917"/>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7"/>
            <p:cNvSpPr/>
            <p:nvPr/>
          </p:nvSpPr>
          <p:spPr>
            <a:xfrm>
              <a:off x="8338726" y="663917"/>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7"/>
            <p:cNvSpPr/>
            <p:nvPr/>
          </p:nvSpPr>
          <p:spPr>
            <a:xfrm>
              <a:off x="8509409" y="837763"/>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7"/>
            <p:cNvSpPr/>
            <p:nvPr/>
          </p:nvSpPr>
          <p:spPr>
            <a:xfrm>
              <a:off x="8680092" y="837763"/>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7"/>
            <p:cNvSpPr/>
            <p:nvPr/>
          </p:nvSpPr>
          <p:spPr>
            <a:xfrm>
              <a:off x="8850775" y="837763"/>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7"/>
            <p:cNvSpPr/>
            <p:nvPr/>
          </p:nvSpPr>
          <p:spPr>
            <a:xfrm>
              <a:off x="9021458" y="837763"/>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7"/>
            <p:cNvSpPr/>
            <p:nvPr/>
          </p:nvSpPr>
          <p:spPr>
            <a:xfrm>
              <a:off x="7826678" y="837763"/>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7"/>
            <p:cNvSpPr/>
            <p:nvPr/>
          </p:nvSpPr>
          <p:spPr>
            <a:xfrm>
              <a:off x="7997361" y="837763"/>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7"/>
            <p:cNvSpPr/>
            <p:nvPr/>
          </p:nvSpPr>
          <p:spPr>
            <a:xfrm>
              <a:off x="8168044" y="837763"/>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7"/>
            <p:cNvSpPr/>
            <p:nvPr/>
          </p:nvSpPr>
          <p:spPr>
            <a:xfrm>
              <a:off x="8338726" y="837763"/>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7"/>
            <p:cNvSpPr/>
            <p:nvPr/>
          </p:nvSpPr>
          <p:spPr>
            <a:xfrm>
              <a:off x="8509409" y="1011609"/>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7"/>
            <p:cNvSpPr/>
            <p:nvPr/>
          </p:nvSpPr>
          <p:spPr>
            <a:xfrm>
              <a:off x="8680092" y="1011609"/>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7"/>
            <p:cNvSpPr/>
            <p:nvPr/>
          </p:nvSpPr>
          <p:spPr>
            <a:xfrm>
              <a:off x="8850775" y="1011609"/>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7"/>
            <p:cNvSpPr/>
            <p:nvPr/>
          </p:nvSpPr>
          <p:spPr>
            <a:xfrm>
              <a:off x="9021458" y="1011609"/>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7"/>
            <p:cNvSpPr/>
            <p:nvPr/>
          </p:nvSpPr>
          <p:spPr>
            <a:xfrm>
              <a:off x="7826678" y="1011609"/>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7"/>
            <p:cNvSpPr/>
            <p:nvPr/>
          </p:nvSpPr>
          <p:spPr>
            <a:xfrm>
              <a:off x="7997361" y="1011609"/>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7"/>
            <p:cNvSpPr/>
            <p:nvPr/>
          </p:nvSpPr>
          <p:spPr>
            <a:xfrm>
              <a:off x="8168044" y="1011609"/>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7"/>
            <p:cNvSpPr/>
            <p:nvPr/>
          </p:nvSpPr>
          <p:spPr>
            <a:xfrm>
              <a:off x="8338726" y="1011609"/>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7"/>
            <p:cNvSpPr/>
            <p:nvPr/>
          </p:nvSpPr>
          <p:spPr>
            <a:xfrm>
              <a:off x="8509409" y="118545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7"/>
            <p:cNvSpPr/>
            <p:nvPr/>
          </p:nvSpPr>
          <p:spPr>
            <a:xfrm>
              <a:off x="8680092" y="118545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7"/>
            <p:cNvSpPr/>
            <p:nvPr/>
          </p:nvSpPr>
          <p:spPr>
            <a:xfrm>
              <a:off x="8850775" y="118545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7"/>
            <p:cNvSpPr/>
            <p:nvPr/>
          </p:nvSpPr>
          <p:spPr>
            <a:xfrm>
              <a:off x="9021458" y="118545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7"/>
            <p:cNvSpPr/>
            <p:nvPr/>
          </p:nvSpPr>
          <p:spPr>
            <a:xfrm>
              <a:off x="7826678" y="118545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7"/>
            <p:cNvSpPr/>
            <p:nvPr/>
          </p:nvSpPr>
          <p:spPr>
            <a:xfrm>
              <a:off x="7997361" y="118545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7"/>
            <p:cNvSpPr/>
            <p:nvPr/>
          </p:nvSpPr>
          <p:spPr>
            <a:xfrm>
              <a:off x="8168044" y="118545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7"/>
            <p:cNvSpPr/>
            <p:nvPr/>
          </p:nvSpPr>
          <p:spPr>
            <a:xfrm>
              <a:off x="8338726" y="118545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6" name="Google Shape;326;p7"/>
          <p:cNvSpPr txBox="1">
            <a:spLocks noGrp="1"/>
          </p:cNvSpPr>
          <p:nvPr>
            <p:ph type="title"/>
          </p:nvPr>
        </p:nvSpPr>
        <p:spPr>
          <a:xfrm rot="-5400000">
            <a:off x="-1573000" y="2285450"/>
            <a:ext cx="40119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1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aption">
  <p:cSld name="CAPTION_ONLY">
    <p:bg>
      <p:bgPr>
        <a:gradFill>
          <a:gsLst>
            <a:gs pos="0">
              <a:srgbClr val="1F1F1F"/>
            </a:gs>
            <a:gs pos="100000">
              <a:srgbClr val="0C343D"/>
            </a:gs>
          </a:gsLst>
          <a:lin ang="0" scaled="0"/>
        </a:gradFill>
        <a:effectLst/>
      </p:bgPr>
    </p:bg>
    <p:spTree>
      <p:nvGrpSpPr>
        <p:cNvPr id="1" name="Shape 383"/>
        <p:cNvGrpSpPr/>
        <p:nvPr/>
      </p:nvGrpSpPr>
      <p:grpSpPr>
        <a:xfrm>
          <a:off x="0" y="0"/>
          <a:ext cx="0" cy="0"/>
          <a:chOff x="0" y="0"/>
          <a:chExt cx="0" cy="0"/>
        </a:xfrm>
      </p:grpSpPr>
      <p:sp>
        <p:nvSpPr>
          <p:cNvPr id="384" name="Google Shape;384;p10"/>
          <p:cNvSpPr txBox="1">
            <a:spLocks noGrp="1"/>
          </p:cNvSpPr>
          <p:nvPr>
            <p:ph type="body" idx="1"/>
          </p:nvPr>
        </p:nvSpPr>
        <p:spPr>
          <a:xfrm>
            <a:off x="2446625" y="2639450"/>
            <a:ext cx="5998800" cy="605100"/>
          </a:xfrm>
          <a:prstGeom prst="rect">
            <a:avLst/>
          </a:prstGeom>
        </p:spPr>
        <p:txBody>
          <a:bodyPr spcFirstLastPara="1" wrap="square" lIns="91425" tIns="91425" rIns="91425" bIns="91425" anchor="ctr" anchorCtr="0">
            <a:noAutofit/>
          </a:bodyPr>
          <a:lstStyle>
            <a:lvl1pPr marL="457200" lvl="0" indent="-228600" rtl="0">
              <a:lnSpc>
                <a:spcPct val="100000"/>
              </a:lnSpc>
              <a:spcBef>
                <a:spcPts val="0"/>
              </a:spcBef>
              <a:spcAft>
                <a:spcPts val="0"/>
              </a:spcAft>
              <a:buSzPts val="1800"/>
              <a:buNone/>
              <a:defRPr/>
            </a:lvl1pPr>
          </a:lstStyle>
          <a:p>
            <a:endParaRPr/>
          </a:p>
        </p:txBody>
      </p:sp>
      <p:sp>
        <p:nvSpPr>
          <p:cNvPr id="385" name="Google Shape;385;p10"/>
          <p:cNvSpPr/>
          <p:nvPr/>
        </p:nvSpPr>
        <p:spPr>
          <a:xfrm rot="5400000">
            <a:off x="-589125" y="2140250"/>
            <a:ext cx="2041200" cy="863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10"/>
          <p:cNvSpPr txBox="1">
            <a:spLocks noGrp="1"/>
          </p:cNvSpPr>
          <p:nvPr>
            <p:ph type="title"/>
          </p:nvPr>
        </p:nvSpPr>
        <p:spPr>
          <a:xfrm rot="-5400000">
            <a:off x="-1573000" y="2285450"/>
            <a:ext cx="40119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1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387" name="Google Shape;387;p10"/>
          <p:cNvGrpSpPr/>
          <p:nvPr/>
        </p:nvGrpSpPr>
        <p:grpSpPr>
          <a:xfrm>
            <a:off x="7680835" y="203543"/>
            <a:ext cx="1235880" cy="910330"/>
            <a:chOff x="7826678" y="316225"/>
            <a:chExt cx="1235880" cy="910330"/>
          </a:xfrm>
        </p:grpSpPr>
        <p:sp>
          <p:nvSpPr>
            <p:cNvPr id="388" name="Google Shape;388;p10"/>
            <p:cNvSpPr/>
            <p:nvPr/>
          </p:nvSpPr>
          <p:spPr>
            <a:xfrm>
              <a:off x="8509409" y="31622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10"/>
            <p:cNvSpPr/>
            <p:nvPr/>
          </p:nvSpPr>
          <p:spPr>
            <a:xfrm>
              <a:off x="8680092" y="31622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10"/>
            <p:cNvSpPr/>
            <p:nvPr/>
          </p:nvSpPr>
          <p:spPr>
            <a:xfrm>
              <a:off x="8850775" y="31622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10"/>
            <p:cNvSpPr/>
            <p:nvPr/>
          </p:nvSpPr>
          <p:spPr>
            <a:xfrm>
              <a:off x="9021458" y="31622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10"/>
            <p:cNvSpPr/>
            <p:nvPr/>
          </p:nvSpPr>
          <p:spPr>
            <a:xfrm>
              <a:off x="7826678" y="31622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10"/>
            <p:cNvSpPr/>
            <p:nvPr/>
          </p:nvSpPr>
          <p:spPr>
            <a:xfrm>
              <a:off x="7997361" y="31622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10"/>
            <p:cNvSpPr/>
            <p:nvPr/>
          </p:nvSpPr>
          <p:spPr>
            <a:xfrm>
              <a:off x="8168044" y="31622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10"/>
            <p:cNvSpPr/>
            <p:nvPr/>
          </p:nvSpPr>
          <p:spPr>
            <a:xfrm>
              <a:off x="8338726" y="31622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10"/>
            <p:cNvSpPr/>
            <p:nvPr/>
          </p:nvSpPr>
          <p:spPr>
            <a:xfrm>
              <a:off x="8509409" y="490071"/>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10"/>
            <p:cNvSpPr/>
            <p:nvPr/>
          </p:nvSpPr>
          <p:spPr>
            <a:xfrm>
              <a:off x="8680092" y="490071"/>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10"/>
            <p:cNvSpPr/>
            <p:nvPr/>
          </p:nvSpPr>
          <p:spPr>
            <a:xfrm>
              <a:off x="8850775" y="490071"/>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10"/>
            <p:cNvSpPr/>
            <p:nvPr/>
          </p:nvSpPr>
          <p:spPr>
            <a:xfrm>
              <a:off x="9021458" y="490071"/>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10"/>
            <p:cNvSpPr/>
            <p:nvPr/>
          </p:nvSpPr>
          <p:spPr>
            <a:xfrm>
              <a:off x="7826678" y="490071"/>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10"/>
            <p:cNvSpPr/>
            <p:nvPr/>
          </p:nvSpPr>
          <p:spPr>
            <a:xfrm>
              <a:off x="7997361" y="490071"/>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10"/>
            <p:cNvSpPr/>
            <p:nvPr/>
          </p:nvSpPr>
          <p:spPr>
            <a:xfrm>
              <a:off x="8168044" y="490071"/>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10"/>
            <p:cNvSpPr/>
            <p:nvPr/>
          </p:nvSpPr>
          <p:spPr>
            <a:xfrm>
              <a:off x="8338726" y="490071"/>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10"/>
            <p:cNvSpPr/>
            <p:nvPr/>
          </p:nvSpPr>
          <p:spPr>
            <a:xfrm>
              <a:off x="8509409" y="663917"/>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10"/>
            <p:cNvSpPr/>
            <p:nvPr/>
          </p:nvSpPr>
          <p:spPr>
            <a:xfrm>
              <a:off x="8680092" y="663917"/>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10"/>
            <p:cNvSpPr/>
            <p:nvPr/>
          </p:nvSpPr>
          <p:spPr>
            <a:xfrm>
              <a:off x="8850775" y="663917"/>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10"/>
            <p:cNvSpPr/>
            <p:nvPr/>
          </p:nvSpPr>
          <p:spPr>
            <a:xfrm>
              <a:off x="9021458" y="663917"/>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10"/>
            <p:cNvSpPr/>
            <p:nvPr/>
          </p:nvSpPr>
          <p:spPr>
            <a:xfrm>
              <a:off x="7826678" y="663917"/>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10"/>
            <p:cNvSpPr/>
            <p:nvPr/>
          </p:nvSpPr>
          <p:spPr>
            <a:xfrm>
              <a:off x="7997361" y="663917"/>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10"/>
            <p:cNvSpPr/>
            <p:nvPr/>
          </p:nvSpPr>
          <p:spPr>
            <a:xfrm>
              <a:off x="8168044" y="663917"/>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10"/>
            <p:cNvSpPr/>
            <p:nvPr/>
          </p:nvSpPr>
          <p:spPr>
            <a:xfrm>
              <a:off x="8338726" y="663917"/>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10"/>
            <p:cNvSpPr/>
            <p:nvPr/>
          </p:nvSpPr>
          <p:spPr>
            <a:xfrm>
              <a:off x="8509409" y="837763"/>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10"/>
            <p:cNvSpPr/>
            <p:nvPr/>
          </p:nvSpPr>
          <p:spPr>
            <a:xfrm>
              <a:off x="8680092" y="837763"/>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10"/>
            <p:cNvSpPr/>
            <p:nvPr/>
          </p:nvSpPr>
          <p:spPr>
            <a:xfrm>
              <a:off x="8850775" y="837763"/>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10"/>
            <p:cNvSpPr/>
            <p:nvPr/>
          </p:nvSpPr>
          <p:spPr>
            <a:xfrm>
              <a:off x="9021458" y="837763"/>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10"/>
            <p:cNvSpPr/>
            <p:nvPr/>
          </p:nvSpPr>
          <p:spPr>
            <a:xfrm>
              <a:off x="7826678" y="837763"/>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10"/>
            <p:cNvSpPr/>
            <p:nvPr/>
          </p:nvSpPr>
          <p:spPr>
            <a:xfrm>
              <a:off x="7997361" y="837763"/>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10"/>
            <p:cNvSpPr/>
            <p:nvPr/>
          </p:nvSpPr>
          <p:spPr>
            <a:xfrm>
              <a:off x="8168044" y="837763"/>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10"/>
            <p:cNvSpPr/>
            <p:nvPr/>
          </p:nvSpPr>
          <p:spPr>
            <a:xfrm>
              <a:off x="8338726" y="837763"/>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10"/>
            <p:cNvSpPr/>
            <p:nvPr/>
          </p:nvSpPr>
          <p:spPr>
            <a:xfrm>
              <a:off x="8509409" y="1011609"/>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10"/>
            <p:cNvSpPr/>
            <p:nvPr/>
          </p:nvSpPr>
          <p:spPr>
            <a:xfrm>
              <a:off x="8680092" y="1011609"/>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10"/>
            <p:cNvSpPr/>
            <p:nvPr/>
          </p:nvSpPr>
          <p:spPr>
            <a:xfrm>
              <a:off x="8850775" y="1011609"/>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10"/>
            <p:cNvSpPr/>
            <p:nvPr/>
          </p:nvSpPr>
          <p:spPr>
            <a:xfrm>
              <a:off x="9021458" y="1011609"/>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10"/>
            <p:cNvSpPr/>
            <p:nvPr/>
          </p:nvSpPr>
          <p:spPr>
            <a:xfrm>
              <a:off x="7826678" y="1011609"/>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10"/>
            <p:cNvSpPr/>
            <p:nvPr/>
          </p:nvSpPr>
          <p:spPr>
            <a:xfrm>
              <a:off x="7997361" y="1011609"/>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10"/>
            <p:cNvSpPr/>
            <p:nvPr/>
          </p:nvSpPr>
          <p:spPr>
            <a:xfrm>
              <a:off x="8168044" y="1011609"/>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10"/>
            <p:cNvSpPr/>
            <p:nvPr/>
          </p:nvSpPr>
          <p:spPr>
            <a:xfrm>
              <a:off x="8338726" y="1011609"/>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10"/>
            <p:cNvSpPr/>
            <p:nvPr/>
          </p:nvSpPr>
          <p:spPr>
            <a:xfrm>
              <a:off x="8509409" y="118545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10"/>
            <p:cNvSpPr/>
            <p:nvPr/>
          </p:nvSpPr>
          <p:spPr>
            <a:xfrm>
              <a:off x="8680092" y="118545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10"/>
            <p:cNvSpPr/>
            <p:nvPr/>
          </p:nvSpPr>
          <p:spPr>
            <a:xfrm>
              <a:off x="8850775" y="118545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10"/>
            <p:cNvSpPr/>
            <p:nvPr/>
          </p:nvSpPr>
          <p:spPr>
            <a:xfrm>
              <a:off x="9021458" y="118545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10"/>
            <p:cNvSpPr/>
            <p:nvPr/>
          </p:nvSpPr>
          <p:spPr>
            <a:xfrm>
              <a:off x="7826678" y="118545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10"/>
            <p:cNvSpPr/>
            <p:nvPr/>
          </p:nvSpPr>
          <p:spPr>
            <a:xfrm>
              <a:off x="7997361" y="118545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10"/>
            <p:cNvSpPr/>
            <p:nvPr/>
          </p:nvSpPr>
          <p:spPr>
            <a:xfrm>
              <a:off x="8168044" y="118545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10"/>
            <p:cNvSpPr/>
            <p:nvPr/>
          </p:nvSpPr>
          <p:spPr>
            <a:xfrm>
              <a:off x="8338726" y="118545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489"/>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able of contents">
  <p:cSld name="BLANK_1">
    <p:bg>
      <p:bgPr>
        <a:gradFill>
          <a:gsLst>
            <a:gs pos="0">
              <a:srgbClr val="1F1F1F"/>
            </a:gs>
            <a:gs pos="100000">
              <a:srgbClr val="0C343D"/>
            </a:gs>
          </a:gsLst>
          <a:lin ang="0" scaled="0"/>
        </a:gradFill>
        <a:effectLst/>
      </p:bgPr>
    </p:bg>
    <p:spTree>
      <p:nvGrpSpPr>
        <p:cNvPr id="1" name="Shape 490"/>
        <p:cNvGrpSpPr/>
        <p:nvPr/>
      </p:nvGrpSpPr>
      <p:grpSpPr>
        <a:xfrm>
          <a:off x="0" y="0"/>
          <a:ext cx="0" cy="0"/>
          <a:chOff x="0" y="0"/>
          <a:chExt cx="0" cy="0"/>
        </a:xfrm>
      </p:grpSpPr>
      <p:sp>
        <p:nvSpPr>
          <p:cNvPr id="491" name="Google Shape;491;p13"/>
          <p:cNvSpPr txBox="1">
            <a:spLocks noGrp="1"/>
          </p:cNvSpPr>
          <p:nvPr>
            <p:ph type="title" hasCustomPrompt="1"/>
          </p:nvPr>
        </p:nvSpPr>
        <p:spPr>
          <a:xfrm>
            <a:off x="5423302" y="3119873"/>
            <a:ext cx="1232400" cy="6978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dk2"/>
              </a:buClr>
              <a:buSzPts val="6000"/>
              <a:buNone/>
              <a:defRPr sz="6000">
                <a:solidFill>
                  <a:schemeClr val="dk2"/>
                </a:solidFill>
              </a:defRPr>
            </a:lvl1pPr>
            <a:lvl2pPr lvl="1" algn="r" rtl="0">
              <a:spcBef>
                <a:spcPts val="0"/>
              </a:spcBef>
              <a:spcAft>
                <a:spcPts val="0"/>
              </a:spcAft>
              <a:buClr>
                <a:schemeClr val="dk2"/>
              </a:buClr>
              <a:buSzPts val="6000"/>
              <a:buNone/>
              <a:defRPr sz="6000">
                <a:solidFill>
                  <a:schemeClr val="dk2"/>
                </a:solidFill>
              </a:defRPr>
            </a:lvl2pPr>
            <a:lvl3pPr lvl="2" algn="r" rtl="0">
              <a:spcBef>
                <a:spcPts val="0"/>
              </a:spcBef>
              <a:spcAft>
                <a:spcPts val="0"/>
              </a:spcAft>
              <a:buClr>
                <a:schemeClr val="dk2"/>
              </a:buClr>
              <a:buSzPts val="6000"/>
              <a:buNone/>
              <a:defRPr sz="6000">
                <a:solidFill>
                  <a:schemeClr val="dk2"/>
                </a:solidFill>
              </a:defRPr>
            </a:lvl3pPr>
            <a:lvl4pPr lvl="3" algn="r" rtl="0">
              <a:spcBef>
                <a:spcPts val="0"/>
              </a:spcBef>
              <a:spcAft>
                <a:spcPts val="0"/>
              </a:spcAft>
              <a:buClr>
                <a:schemeClr val="dk2"/>
              </a:buClr>
              <a:buSzPts val="6000"/>
              <a:buNone/>
              <a:defRPr sz="6000">
                <a:solidFill>
                  <a:schemeClr val="dk2"/>
                </a:solidFill>
              </a:defRPr>
            </a:lvl4pPr>
            <a:lvl5pPr lvl="4" algn="r" rtl="0">
              <a:spcBef>
                <a:spcPts val="0"/>
              </a:spcBef>
              <a:spcAft>
                <a:spcPts val="0"/>
              </a:spcAft>
              <a:buClr>
                <a:schemeClr val="dk2"/>
              </a:buClr>
              <a:buSzPts val="6000"/>
              <a:buNone/>
              <a:defRPr sz="6000">
                <a:solidFill>
                  <a:schemeClr val="dk2"/>
                </a:solidFill>
              </a:defRPr>
            </a:lvl5pPr>
            <a:lvl6pPr lvl="5" algn="r" rtl="0">
              <a:spcBef>
                <a:spcPts val="0"/>
              </a:spcBef>
              <a:spcAft>
                <a:spcPts val="0"/>
              </a:spcAft>
              <a:buClr>
                <a:schemeClr val="dk2"/>
              </a:buClr>
              <a:buSzPts val="6000"/>
              <a:buNone/>
              <a:defRPr sz="6000">
                <a:solidFill>
                  <a:schemeClr val="dk2"/>
                </a:solidFill>
              </a:defRPr>
            </a:lvl6pPr>
            <a:lvl7pPr lvl="6" algn="r" rtl="0">
              <a:spcBef>
                <a:spcPts val="0"/>
              </a:spcBef>
              <a:spcAft>
                <a:spcPts val="0"/>
              </a:spcAft>
              <a:buClr>
                <a:schemeClr val="dk2"/>
              </a:buClr>
              <a:buSzPts val="6000"/>
              <a:buNone/>
              <a:defRPr sz="6000">
                <a:solidFill>
                  <a:schemeClr val="dk2"/>
                </a:solidFill>
              </a:defRPr>
            </a:lvl7pPr>
            <a:lvl8pPr lvl="7" algn="r" rtl="0">
              <a:spcBef>
                <a:spcPts val="0"/>
              </a:spcBef>
              <a:spcAft>
                <a:spcPts val="0"/>
              </a:spcAft>
              <a:buClr>
                <a:schemeClr val="dk2"/>
              </a:buClr>
              <a:buSzPts val="6000"/>
              <a:buNone/>
              <a:defRPr sz="6000">
                <a:solidFill>
                  <a:schemeClr val="dk2"/>
                </a:solidFill>
              </a:defRPr>
            </a:lvl8pPr>
            <a:lvl9pPr lvl="8" algn="r" rtl="0">
              <a:spcBef>
                <a:spcPts val="0"/>
              </a:spcBef>
              <a:spcAft>
                <a:spcPts val="0"/>
              </a:spcAft>
              <a:buClr>
                <a:schemeClr val="dk2"/>
              </a:buClr>
              <a:buSzPts val="6000"/>
              <a:buNone/>
              <a:defRPr sz="6000">
                <a:solidFill>
                  <a:schemeClr val="dk2"/>
                </a:solidFill>
              </a:defRPr>
            </a:lvl9pPr>
          </a:lstStyle>
          <a:p>
            <a:r>
              <a:t>xx%</a:t>
            </a:r>
          </a:p>
        </p:txBody>
      </p:sp>
      <p:sp>
        <p:nvSpPr>
          <p:cNvPr id="492" name="Google Shape;492;p13"/>
          <p:cNvSpPr txBox="1">
            <a:spLocks noGrp="1"/>
          </p:cNvSpPr>
          <p:nvPr>
            <p:ph type="title" idx="2" hasCustomPrompt="1"/>
          </p:nvPr>
        </p:nvSpPr>
        <p:spPr>
          <a:xfrm>
            <a:off x="3350173" y="3119873"/>
            <a:ext cx="1232400" cy="6978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dk2"/>
              </a:buClr>
              <a:buSzPts val="6000"/>
              <a:buNone/>
              <a:defRPr sz="6000">
                <a:solidFill>
                  <a:schemeClr val="dk2"/>
                </a:solidFill>
              </a:defRPr>
            </a:lvl1pPr>
            <a:lvl2pPr lvl="1" algn="r" rtl="0">
              <a:spcBef>
                <a:spcPts val="0"/>
              </a:spcBef>
              <a:spcAft>
                <a:spcPts val="0"/>
              </a:spcAft>
              <a:buClr>
                <a:schemeClr val="dk2"/>
              </a:buClr>
              <a:buSzPts val="6000"/>
              <a:buNone/>
              <a:defRPr sz="6000">
                <a:solidFill>
                  <a:schemeClr val="dk2"/>
                </a:solidFill>
              </a:defRPr>
            </a:lvl2pPr>
            <a:lvl3pPr lvl="2" algn="r" rtl="0">
              <a:spcBef>
                <a:spcPts val="0"/>
              </a:spcBef>
              <a:spcAft>
                <a:spcPts val="0"/>
              </a:spcAft>
              <a:buClr>
                <a:schemeClr val="dk2"/>
              </a:buClr>
              <a:buSzPts val="6000"/>
              <a:buNone/>
              <a:defRPr sz="6000">
                <a:solidFill>
                  <a:schemeClr val="dk2"/>
                </a:solidFill>
              </a:defRPr>
            </a:lvl3pPr>
            <a:lvl4pPr lvl="3" algn="r" rtl="0">
              <a:spcBef>
                <a:spcPts val="0"/>
              </a:spcBef>
              <a:spcAft>
                <a:spcPts val="0"/>
              </a:spcAft>
              <a:buClr>
                <a:schemeClr val="dk2"/>
              </a:buClr>
              <a:buSzPts val="6000"/>
              <a:buNone/>
              <a:defRPr sz="6000">
                <a:solidFill>
                  <a:schemeClr val="dk2"/>
                </a:solidFill>
              </a:defRPr>
            </a:lvl4pPr>
            <a:lvl5pPr lvl="4" algn="r" rtl="0">
              <a:spcBef>
                <a:spcPts val="0"/>
              </a:spcBef>
              <a:spcAft>
                <a:spcPts val="0"/>
              </a:spcAft>
              <a:buClr>
                <a:schemeClr val="dk2"/>
              </a:buClr>
              <a:buSzPts val="6000"/>
              <a:buNone/>
              <a:defRPr sz="6000">
                <a:solidFill>
                  <a:schemeClr val="dk2"/>
                </a:solidFill>
              </a:defRPr>
            </a:lvl5pPr>
            <a:lvl6pPr lvl="5" algn="r" rtl="0">
              <a:spcBef>
                <a:spcPts val="0"/>
              </a:spcBef>
              <a:spcAft>
                <a:spcPts val="0"/>
              </a:spcAft>
              <a:buClr>
                <a:schemeClr val="dk2"/>
              </a:buClr>
              <a:buSzPts val="6000"/>
              <a:buNone/>
              <a:defRPr sz="6000">
                <a:solidFill>
                  <a:schemeClr val="dk2"/>
                </a:solidFill>
              </a:defRPr>
            </a:lvl6pPr>
            <a:lvl7pPr lvl="6" algn="r" rtl="0">
              <a:spcBef>
                <a:spcPts val="0"/>
              </a:spcBef>
              <a:spcAft>
                <a:spcPts val="0"/>
              </a:spcAft>
              <a:buClr>
                <a:schemeClr val="dk2"/>
              </a:buClr>
              <a:buSzPts val="6000"/>
              <a:buNone/>
              <a:defRPr sz="6000">
                <a:solidFill>
                  <a:schemeClr val="dk2"/>
                </a:solidFill>
              </a:defRPr>
            </a:lvl7pPr>
            <a:lvl8pPr lvl="7" algn="r" rtl="0">
              <a:spcBef>
                <a:spcPts val="0"/>
              </a:spcBef>
              <a:spcAft>
                <a:spcPts val="0"/>
              </a:spcAft>
              <a:buClr>
                <a:schemeClr val="dk2"/>
              </a:buClr>
              <a:buSzPts val="6000"/>
              <a:buNone/>
              <a:defRPr sz="6000">
                <a:solidFill>
                  <a:schemeClr val="dk2"/>
                </a:solidFill>
              </a:defRPr>
            </a:lvl8pPr>
            <a:lvl9pPr lvl="8" algn="r" rtl="0">
              <a:spcBef>
                <a:spcPts val="0"/>
              </a:spcBef>
              <a:spcAft>
                <a:spcPts val="0"/>
              </a:spcAft>
              <a:buClr>
                <a:schemeClr val="dk2"/>
              </a:buClr>
              <a:buSzPts val="6000"/>
              <a:buNone/>
              <a:defRPr sz="6000">
                <a:solidFill>
                  <a:schemeClr val="dk2"/>
                </a:solidFill>
              </a:defRPr>
            </a:lvl9pPr>
          </a:lstStyle>
          <a:p>
            <a:r>
              <a:t>xx%</a:t>
            </a:r>
          </a:p>
        </p:txBody>
      </p:sp>
      <p:sp>
        <p:nvSpPr>
          <p:cNvPr id="493" name="Google Shape;493;p13"/>
          <p:cNvSpPr txBox="1">
            <a:spLocks noGrp="1"/>
          </p:cNvSpPr>
          <p:nvPr>
            <p:ph type="title" idx="3" hasCustomPrompt="1"/>
          </p:nvPr>
        </p:nvSpPr>
        <p:spPr>
          <a:xfrm>
            <a:off x="1300425" y="3119873"/>
            <a:ext cx="1232400" cy="6978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dk2"/>
              </a:buClr>
              <a:buSzPts val="6000"/>
              <a:buNone/>
              <a:defRPr sz="6000">
                <a:solidFill>
                  <a:schemeClr val="dk2"/>
                </a:solidFill>
              </a:defRPr>
            </a:lvl1pPr>
            <a:lvl2pPr lvl="1" algn="r" rtl="0">
              <a:spcBef>
                <a:spcPts val="0"/>
              </a:spcBef>
              <a:spcAft>
                <a:spcPts val="0"/>
              </a:spcAft>
              <a:buClr>
                <a:schemeClr val="dk2"/>
              </a:buClr>
              <a:buSzPts val="6000"/>
              <a:buNone/>
              <a:defRPr sz="6000">
                <a:solidFill>
                  <a:schemeClr val="dk2"/>
                </a:solidFill>
              </a:defRPr>
            </a:lvl2pPr>
            <a:lvl3pPr lvl="2" algn="r" rtl="0">
              <a:spcBef>
                <a:spcPts val="0"/>
              </a:spcBef>
              <a:spcAft>
                <a:spcPts val="0"/>
              </a:spcAft>
              <a:buClr>
                <a:schemeClr val="dk2"/>
              </a:buClr>
              <a:buSzPts val="6000"/>
              <a:buNone/>
              <a:defRPr sz="6000">
                <a:solidFill>
                  <a:schemeClr val="dk2"/>
                </a:solidFill>
              </a:defRPr>
            </a:lvl3pPr>
            <a:lvl4pPr lvl="3" algn="r" rtl="0">
              <a:spcBef>
                <a:spcPts val="0"/>
              </a:spcBef>
              <a:spcAft>
                <a:spcPts val="0"/>
              </a:spcAft>
              <a:buClr>
                <a:schemeClr val="dk2"/>
              </a:buClr>
              <a:buSzPts val="6000"/>
              <a:buNone/>
              <a:defRPr sz="6000">
                <a:solidFill>
                  <a:schemeClr val="dk2"/>
                </a:solidFill>
              </a:defRPr>
            </a:lvl4pPr>
            <a:lvl5pPr lvl="4" algn="r" rtl="0">
              <a:spcBef>
                <a:spcPts val="0"/>
              </a:spcBef>
              <a:spcAft>
                <a:spcPts val="0"/>
              </a:spcAft>
              <a:buClr>
                <a:schemeClr val="dk2"/>
              </a:buClr>
              <a:buSzPts val="6000"/>
              <a:buNone/>
              <a:defRPr sz="6000">
                <a:solidFill>
                  <a:schemeClr val="dk2"/>
                </a:solidFill>
              </a:defRPr>
            </a:lvl5pPr>
            <a:lvl6pPr lvl="5" algn="r" rtl="0">
              <a:spcBef>
                <a:spcPts val="0"/>
              </a:spcBef>
              <a:spcAft>
                <a:spcPts val="0"/>
              </a:spcAft>
              <a:buClr>
                <a:schemeClr val="dk2"/>
              </a:buClr>
              <a:buSzPts val="6000"/>
              <a:buNone/>
              <a:defRPr sz="6000">
                <a:solidFill>
                  <a:schemeClr val="dk2"/>
                </a:solidFill>
              </a:defRPr>
            </a:lvl6pPr>
            <a:lvl7pPr lvl="6" algn="r" rtl="0">
              <a:spcBef>
                <a:spcPts val="0"/>
              </a:spcBef>
              <a:spcAft>
                <a:spcPts val="0"/>
              </a:spcAft>
              <a:buClr>
                <a:schemeClr val="dk2"/>
              </a:buClr>
              <a:buSzPts val="6000"/>
              <a:buNone/>
              <a:defRPr sz="6000">
                <a:solidFill>
                  <a:schemeClr val="dk2"/>
                </a:solidFill>
              </a:defRPr>
            </a:lvl7pPr>
            <a:lvl8pPr lvl="7" algn="r" rtl="0">
              <a:spcBef>
                <a:spcPts val="0"/>
              </a:spcBef>
              <a:spcAft>
                <a:spcPts val="0"/>
              </a:spcAft>
              <a:buClr>
                <a:schemeClr val="dk2"/>
              </a:buClr>
              <a:buSzPts val="6000"/>
              <a:buNone/>
              <a:defRPr sz="6000">
                <a:solidFill>
                  <a:schemeClr val="dk2"/>
                </a:solidFill>
              </a:defRPr>
            </a:lvl8pPr>
            <a:lvl9pPr lvl="8" algn="r" rtl="0">
              <a:spcBef>
                <a:spcPts val="0"/>
              </a:spcBef>
              <a:spcAft>
                <a:spcPts val="0"/>
              </a:spcAft>
              <a:buClr>
                <a:schemeClr val="dk2"/>
              </a:buClr>
              <a:buSzPts val="6000"/>
              <a:buNone/>
              <a:defRPr sz="6000">
                <a:solidFill>
                  <a:schemeClr val="dk2"/>
                </a:solidFill>
              </a:defRPr>
            </a:lvl9pPr>
          </a:lstStyle>
          <a:p>
            <a:r>
              <a:t>xx%</a:t>
            </a:r>
          </a:p>
        </p:txBody>
      </p:sp>
      <p:sp>
        <p:nvSpPr>
          <p:cNvPr id="494" name="Google Shape;494;p13"/>
          <p:cNvSpPr txBox="1">
            <a:spLocks noGrp="1"/>
          </p:cNvSpPr>
          <p:nvPr>
            <p:ph type="title" idx="4" hasCustomPrompt="1"/>
          </p:nvPr>
        </p:nvSpPr>
        <p:spPr>
          <a:xfrm>
            <a:off x="5423302" y="1191650"/>
            <a:ext cx="1232400" cy="6978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dk2"/>
              </a:buClr>
              <a:buSzPts val="6000"/>
              <a:buNone/>
              <a:defRPr sz="6000">
                <a:solidFill>
                  <a:schemeClr val="dk2"/>
                </a:solidFill>
              </a:defRPr>
            </a:lvl1pPr>
            <a:lvl2pPr lvl="1" algn="r" rtl="0">
              <a:spcBef>
                <a:spcPts val="0"/>
              </a:spcBef>
              <a:spcAft>
                <a:spcPts val="0"/>
              </a:spcAft>
              <a:buClr>
                <a:schemeClr val="dk2"/>
              </a:buClr>
              <a:buSzPts val="6000"/>
              <a:buNone/>
              <a:defRPr sz="6000">
                <a:solidFill>
                  <a:schemeClr val="dk2"/>
                </a:solidFill>
              </a:defRPr>
            </a:lvl2pPr>
            <a:lvl3pPr lvl="2" algn="r" rtl="0">
              <a:spcBef>
                <a:spcPts val="0"/>
              </a:spcBef>
              <a:spcAft>
                <a:spcPts val="0"/>
              </a:spcAft>
              <a:buClr>
                <a:schemeClr val="dk2"/>
              </a:buClr>
              <a:buSzPts val="6000"/>
              <a:buNone/>
              <a:defRPr sz="6000">
                <a:solidFill>
                  <a:schemeClr val="dk2"/>
                </a:solidFill>
              </a:defRPr>
            </a:lvl3pPr>
            <a:lvl4pPr lvl="3" algn="r" rtl="0">
              <a:spcBef>
                <a:spcPts val="0"/>
              </a:spcBef>
              <a:spcAft>
                <a:spcPts val="0"/>
              </a:spcAft>
              <a:buClr>
                <a:schemeClr val="dk2"/>
              </a:buClr>
              <a:buSzPts val="6000"/>
              <a:buNone/>
              <a:defRPr sz="6000">
                <a:solidFill>
                  <a:schemeClr val="dk2"/>
                </a:solidFill>
              </a:defRPr>
            </a:lvl4pPr>
            <a:lvl5pPr lvl="4" algn="r" rtl="0">
              <a:spcBef>
                <a:spcPts val="0"/>
              </a:spcBef>
              <a:spcAft>
                <a:spcPts val="0"/>
              </a:spcAft>
              <a:buClr>
                <a:schemeClr val="dk2"/>
              </a:buClr>
              <a:buSzPts val="6000"/>
              <a:buNone/>
              <a:defRPr sz="6000">
                <a:solidFill>
                  <a:schemeClr val="dk2"/>
                </a:solidFill>
              </a:defRPr>
            </a:lvl5pPr>
            <a:lvl6pPr lvl="5" algn="r" rtl="0">
              <a:spcBef>
                <a:spcPts val="0"/>
              </a:spcBef>
              <a:spcAft>
                <a:spcPts val="0"/>
              </a:spcAft>
              <a:buClr>
                <a:schemeClr val="dk2"/>
              </a:buClr>
              <a:buSzPts val="6000"/>
              <a:buNone/>
              <a:defRPr sz="6000">
                <a:solidFill>
                  <a:schemeClr val="dk2"/>
                </a:solidFill>
              </a:defRPr>
            </a:lvl6pPr>
            <a:lvl7pPr lvl="6" algn="r" rtl="0">
              <a:spcBef>
                <a:spcPts val="0"/>
              </a:spcBef>
              <a:spcAft>
                <a:spcPts val="0"/>
              </a:spcAft>
              <a:buClr>
                <a:schemeClr val="dk2"/>
              </a:buClr>
              <a:buSzPts val="6000"/>
              <a:buNone/>
              <a:defRPr sz="6000">
                <a:solidFill>
                  <a:schemeClr val="dk2"/>
                </a:solidFill>
              </a:defRPr>
            </a:lvl7pPr>
            <a:lvl8pPr lvl="7" algn="r" rtl="0">
              <a:spcBef>
                <a:spcPts val="0"/>
              </a:spcBef>
              <a:spcAft>
                <a:spcPts val="0"/>
              </a:spcAft>
              <a:buClr>
                <a:schemeClr val="dk2"/>
              </a:buClr>
              <a:buSzPts val="6000"/>
              <a:buNone/>
              <a:defRPr sz="6000">
                <a:solidFill>
                  <a:schemeClr val="dk2"/>
                </a:solidFill>
              </a:defRPr>
            </a:lvl8pPr>
            <a:lvl9pPr lvl="8" algn="r" rtl="0">
              <a:spcBef>
                <a:spcPts val="0"/>
              </a:spcBef>
              <a:spcAft>
                <a:spcPts val="0"/>
              </a:spcAft>
              <a:buClr>
                <a:schemeClr val="dk2"/>
              </a:buClr>
              <a:buSzPts val="6000"/>
              <a:buNone/>
              <a:defRPr sz="6000">
                <a:solidFill>
                  <a:schemeClr val="dk2"/>
                </a:solidFill>
              </a:defRPr>
            </a:lvl9pPr>
          </a:lstStyle>
          <a:p>
            <a:r>
              <a:t>xx%</a:t>
            </a:r>
          </a:p>
        </p:txBody>
      </p:sp>
      <p:sp>
        <p:nvSpPr>
          <p:cNvPr id="495" name="Google Shape;495;p13"/>
          <p:cNvSpPr txBox="1">
            <a:spLocks noGrp="1"/>
          </p:cNvSpPr>
          <p:nvPr>
            <p:ph type="title" idx="5" hasCustomPrompt="1"/>
          </p:nvPr>
        </p:nvSpPr>
        <p:spPr>
          <a:xfrm>
            <a:off x="3350173" y="1191650"/>
            <a:ext cx="1232400" cy="6978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dk2"/>
              </a:buClr>
              <a:buSzPts val="6000"/>
              <a:buNone/>
              <a:defRPr sz="6000">
                <a:solidFill>
                  <a:schemeClr val="dk2"/>
                </a:solidFill>
              </a:defRPr>
            </a:lvl1pPr>
            <a:lvl2pPr lvl="1" algn="r" rtl="0">
              <a:spcBef>
                <a:spcPts val="0"/>
              </a:spcBef>
              <a:spcAft>
                <a:spcPts val="0"/>
              </a:spcAft>
              <a:buClr>
                <a:schemeClr val="dk2"/>
              </a:buClr>
              <a:buSzPts val="6000"/>
              <a:buNone/>
              <a:defRPr sz="6000">
                <a:solidFill>
                  <a:schemeClr val="dk2"/>
                </a:solidFill>
              </a:defRPr>
            </a:lvl2pPr>
            <a:lvl3pPr lvl="2" algn="r" rtl="0">
              <a:spcBef>
                <a:spcPts val="0"/>
              </a:spcBef>
              <a:spcAft>
                <a:spcPts val="0"/>
              </a:spcAft>
              <a:buClr>
                <a:schemeClr val="dk2"/>
              </a:buClr>
              <a:buSzPts val="6000"/>
              <a:buNone/>
              <a:defRPr sz="6000">
                <a:solidFill>
                  <a:schemeClr val="dk2"/>
                </a:solidFill>
              </a:defRPr>
            </a:lvl3pPr>
            <a:lvl4pPr lvl="3" algn="r" rtl="0">
              <a:spcBef>
                <a:spcPts val="0"/>
              </a:spcBef>
              <a:spcAft>
                <a:spcPts val="0"/>
              </a:spcAft>
              <a:buClr>
                <a:schemeClr val="dk2"/>
              </a:buClr>
              <a:buSzPts val="6000"/>
              <a:buNone/>
              <a:defRPr sz="6000">
                <a:solidFill>
                  <a:schemeClr val="dk2"/>
                </a:solidFill>
              </a:defRPr>
            </a:lvl4pPr>
            <a:lvl5pPr lvl="4" algn="r" rtl="0">
              <a:spcBef>
                <a:spcPts val="0"/>
              </a:spcBef>
              <a:spcAft>
                <a:spcPts val="0"/>
              </a:spcAft>
              <a:buClr>
                <a:schemeClr val="dk2"/>
              </a:buClr>
              <a:buSzPts val="6000"/>
              <a:buNone/>
              <a:defRPr sz="6000">
                <a:solidFill>
                  <a:schemeClr val="dk2"/>
                </a:solidFill>
              </a:defRPr>
            </a:lvl5pPr>
            <a:lvl6pPr lvl="5" algn="r" rtl="0">
              <a:spcBef>
                <a:spcPts val="0"/>
              </a:spcBef>
              <a:spcAft>
                <a:spcPts val="0"/>
              </a:spcAft>
              <a:buClr>
                <a:schemeClr val="dk2"/>
              </a:buClr>
              <a:buSzPts val="6000"/>
              <a:buNone/>
              <a:defRPr sz="6000">
                <a:solidFill>
                  <a:schemeClr val="dk2"/>
                </a:solidFill>
              </a:defRPr>
            </a:lvl6pPr>
            <a:lvl7pPr lvl="6" algn="r" rtl="0">
              <a:spcBef>
                <a:spcPts val="0"/>
              </a:spcBef>
              <a:spcAft>
                <a:spcPts val="0"/>
              </a:spcAft>
              <a:buClr>
                <a:schemeClr val="dk2"/>
              </a:buClr>
              <a:buSzPts val="6000"/>
              <a:buNone/>
              <a:defRPr sz="6000">
                <a:solidFill>
                  <a:schemeClr val="dk2"/>
                </a:solidFill>
              </a:defRPr>
            </a:lvl7pPr>
            <a:lvl8pPr lvl="7" algn="r" rtl="0">
              <a:spcBef>
                <a:spcPts val="0"/>
              </a:spcBef>
              <a:spcAft>
                <a:spcPts val="0"/>
              </a:spcAft>
              <a:buClr>
                <a:schemeClr val="dk2"/>
              </a:buClr>
              <a:buSzPts val="6000"/>
              <a:buNone/>
              <a:defRPr sz="6000">
                <a:solidFill>
                  <a:schemeClr val="dk2"/>
                </a:solidFill>
              </a:defRPr>
            </a:lvl8pPr>
            <a:lvl9pPr lvl="8" algn="r" rtl="0">
              <a:spcBef>
                <a:spcPts val="0"/>
              </a:spcBef>
              <a:spcAft>
                <a:spcPts val="0"/>
              </a:spcAft>
              <a:buClr>
                <a:schemeClr val="dk2"/>
              </a:buClr>
              <a:buSzPts val="6000"/>
              <a:buNone/>
              <a:defRPr sz="6000">
                <a:solidFill>
                  <a:schemeClr val="dk2"/>
                </a:solidFill>
              </a:defRPr>
            </a:lvl9pPr>
          </a:lstStyle>
          <a:p>
            <a:r>
              <a:t>xx%</a:t>
            </a:r>
          </a:p>
        </p:txBody>
      </p:sp>
      <p:sp>
        <p:nvSpPr>
          <p:cNvPr id="496" name="Google Shape;496;p13"/>
          <p:cNvSpPr txBox="1">
            <a:spLocks noGrp="1"/>
          </p:cNvSpPr>
          <p:nvPr>
            <p:ph type="title" idx="6" hasCustomPrompt="1"/>
          </p:nvPr>
        </p:nvSpPr>
        <p:spPr>
          <a:xfrm>
            <a:off x="1300425" y="1191650"/>
            <a:ext cx="1232400" cy="6978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dk2"/>
              </a:buClr>
              <a:buSzPts val="6000"/>
              <a:buNone/>
              <a:defRPr sz="6000">
                <a:solidFill>
                  <a:schemeClr val="dk2"/>
                </a:solidFill>
              </a:defRPr>
            </a:lvl1pPr>
            <a:lvl2pPr lvl="1" algn="r" rtl="0">
              <a:spcBef>
                <a:spcPts val="0"/>
              </a:spcBef>
              <a:spcAft>
                <a:spcPts val="0"/>
              </a:spcAft>
              <a:buClr>
                <a:schemeClr val="dk2"/>
              </a:buClr>
              <a:buSzPts val="6000"/>
              <a:buNone/>
              <a:defRPr sz="6000">
                <a:solidFill>
                  <a:schemeClr val="dk2"/>
                </a:solidFill>
              </a:defRPr>
            </a:lvl2pPr>
            <a:lvl3pPr lvl="2" algn="r" rtl="0">
              <a:spcBef>
                <a:spcPts val="0"/>
              </a:spcBef>
              <a:spcAft>
                <a:spcPts val="0"/>
              </a:spcAft>
              <a:buClr>
                <a:schemeClr val="dk2"/>
              </a:buClr>
              <a:buSzPts val="6000"/>
              <a:buNone/>
              <a:defRPr sz="6000">
                <a:solidFill>
                  <a:schemeClr val="dk2"/>
                </a:solidFill>
              </a:defRPr>
            </a:lvl3pPr>
            <a:lvl4pPr lvl="3" algn="r" rtl="0">
              <a:spcBef>
                <a:spcPts val="0"/>
              </a:spcBef>
              <a:spcAft>
                <a:spcPts val="0"/>
              </a:spcAft>
              <a:buClr>
                <a:schemeClr val="dk2"/>
              </a:buClr>
              <a:buSzPts val="6000"/>
              <a:buNone/>
              <a:defRPr sz="6000">
                <a:solidFill>
                  <a:schemeClr val="dk2"/>
                </a:solidFill>
              </a:defRPr>
            </a:lvl4pPr>
            <a:lvl5pPr lvl="4" algn="r" rtl="0">
              <a:spcBef>
                <a:spcPts val="0"/>
              </a:spcBef>
              <a:spcAft>
                <a:spcPts val="0"/>
              </a:spcAft>
              <a:buClr>
                <a:schemeClr val="dk2"/>
              </a:buClr>
              <a:buSzPts val="6000"/>
              <a:buNone/>
              <a:defRPr sz="6000">
                <a:solidFill>
                  <a:schemeClr val="dk2"/>
                </a:solidFill>
              </a:defRPr>
            </a:lvl5pPr>
            <a:lvl6pPr lvl="5" algn="r" rtl="0">
              <a:spcBef>
                <a:spcPts val="0"/>
              </a:spcBef>
              <a:spcAft>
                <a:spcPts val="0"/>
              </a:spcAft>
              <a:buClr>
                <a:schemeClr val="dk2"/>
              </a:buClr>
              <a:buSzPts val="6000"/>
              <a:buNone/>
              <a:defRPr sz="6000">
                <a:solidFill>
                  <a:schemeClr val="dk2"/>
                </a:solidFill>
              </a:defRPr>
            </a:lvl6pPr>
            <a:lvl7pPr lvl="6" algn="r" rtl="0">
              <a:spcBef>
                <a:spcPts val="0"/>
              </a:spcBef>
              <a:spcAft>
                <a:spcPts val="0"/>
              </a:spcAft>
              <a:buClr>
                <a:schemeClr val="dk2"/>
              </a:buClr>
              <a:buSzPts val="6000"/>
              <a:buNone/>
              <a:defRPr sz="6000">
                <a:solidFill>
                  <a:schemeClr val="dk2"/>
                </a:solidFill>
              </a:defRPr>
            </a:lvl7pPr>
            <a:lvl8pPr lvl="7" algn="r" rtl="0">
              <a:spcBef>
                <a:spcPts val="0"/>
              </a:spcBef>
              <a:spcAft>
                <a:spcPts val="0"/>
              </a:spcAft>
              <a:buClr>
                <a:schemeClr val="dk2"/>
              </a:buClr>
              <a:buSzPts val="6000"/>
              <a:buNone/>
              <a:defRPr sz="6000">
                <a:solidFill>
                  <a:schemeClr val="dk2"/>
                </a:solidFill>
              </a:defRPr>
            </a:lvl8pPr>
            <a:lvl9pPr lvl="8" algn="r" rtl="0">
              <a:spcBef>
                <a:spcPts val="0"/>
              </a:spcBef>
              <a:spcAft>
                <a:spcPts val="0"/>
              </a:spcAft>
              <a:buClr>
                <a:schemeClr val="dk2"/>
              </a:buClr>
              <a:buSzPts val="6000"/>
              <a:buNone/>
              <a:defRPr sz="6000">
                <a:solidFill>
                  <a:schemeClr val="dk2"/>
                </a:solidFill>
              </a:defRPr>
            </a:lvl9pPr>
          </a:lstStyle>
          <a:p>
            <a:r>
              <a:t>xx%</a:t>
            </a:r>
          </a:p>
        </p:txBody>
      </p:sp>
      <p:sp>
        <p:nvSpPr>
          <p:cNvPr id="497" name="Google Shape;497;p13"/>
          <p:cNvSpPr/>
          <p:nvPr/>
        </p:nvSpPr>
        <p:spPr>
          <a:xfrm rot="5400000">
            <a:off x="-589125" y="2140250"/>
            <a:ext cx="2041200" cy="863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13"/>
          <p:cNvSpPr txBox="1">
            <a:spLocks noGrp="1"/>
          </p:cNvSpPr>
          <p:nvPr>
            <p:ph type="subTitle" idx="1"/>
          </p:nvPr>
        </p:nvSpPr>
        <p:spPr>
          <a:xfrm>
            <a:off x="2208450" y="1288451"/>
            <a:ext cx="1585200" cy="722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800"/>
              <a:buFont typeface="Josefin Sans"/>
              <a:buNone/>
              <a:defRPr>
                <a:latin typeface="Anton"/>
                <a:ea typeface="Anton"/>
                <a:cs typeface="Anton"/>
                <a:sym typeface="Anton"/>
              </a:defRPr>
            </a:lvl1pPr>
            <a:lvl2pPr lvl="1" algn="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2pPr>
            <a:lvl3pPr lvl="2" algn="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3pPr>
            <a:lvl4pPr lvl="3" algn="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4pPr>
            <a:lvl5pPr lvl="4" algn="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5pPr>
            <a:lvl6pPr lvl="5" algn="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6pPr>
            <a:lvl7pPr lvl="6" algn="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7pPr>
            <a:lvl8pPr lvl="7" algn="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8pPr>
            <a:lvl9pPr lvl="8" algn="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9pPr>
          </a:lstStyle>
          <a:p>
            <a:endParaRPr/>
          </a:p>
        </p:txBody>
      </p:sp>
      <p:sp>
        <p:nvSpPr>
          <p:cNvPr id="499" name="Google Shape;499;p13"/>
          <p:cNvSpPr txBox="1">
            <a:spLocks noGrp="1"/>
          </p:cNvSpPr>
          <p:nvPr>
            <p:ph type="subTitle" idx="7"/>
          </p:nvPr>
        </p:nvSpPr>
        <p:spPr>
          <a:xfrm>
            <a:off x="2208439" y="1929743"/>
            <a:ext cx="1585200" cy="701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Font typeface="Josefin Slab"/>
              <a:buNone/>
              <a:defRPr sz="1200"/>
            </a:lvl1pPr>
            <a:lvl2pPr lvl="1" algn="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2pPr>
            <a:lvl3pPr lvl="2" algn="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3pPr>
            <a:lvl4pPr lvl="3" algn="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4pPr>
            <a:lvl5pPr lvl="4" algn="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5pPr>
            <a:lvl6pPr lvl="5" algn="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6pPr>
            <a:lvl7pPr lvl="6" algn="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7pPr>
            <a:lvl8pPr lvl="7" algn="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8pPr>
            <a:lvl9pPr lvl="8" algn="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9pPr>
          </a:lstStyle>
          <a:p>
            <a:endParaRPr/>
          </a:p>
        </p:txBody>
      </p:sp>
      <p:sp>
        <p:nvSpPr>
          <p:cNvPr id="500" name="Google Shape;500;p13"/>
          <p:cNvSpPr txBox="1">
            <a:spLocks noGrp="1"/>
          </p:cNvSpPr>
          <p:nvPr>
            <p:ph type="title" idx="8"/>
          </p:nvPr>
        </p:nvSpPr>
        <p:spPr>
          <a:xfrm rot="-5400000">
            <a:off x="-1573000" y="2285450"/>
            <a:ext cx="40119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1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01" name="Google Shape;501;p13"/>
          <p:cNvSpPr txBox="1">
            <a:spLocks noGrp="1"/>
          </p:cNvSpPr>
          <p:nvPr>
            <p:ph type="subTitle" idx="9"/>
          </p:nvPr>
        </p:nvSpPr>
        <p:spPr>
          <a:xfrm>
            <a:off x="4265250" y="1288477"/>
            <a:ext cx="1585200" cy="722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800"/>
              <a:buFont typeface="Josefin Sans"/>
              <a:buNone/>
              <a:defRPr>
                <a:latin typeface="Anton"/>
                <a:ea typeface="Anton"/>
                <a:cs typeface="Anton"/>
                <a:sym typeface="Anton"/>
              </a:defRPr>
            </a:lvl1pPr>
            <a:lvl2pPr lvl="1" algn="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2pPr>
            <a:lvl3pPr lvl="2" algn="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3pPr>
            <a:lvl4pPr lvl="3" algn="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4pPr>
            <a:lvl5pPr lvl="4" algn="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5pPr>
            <a:lvl6pPr lvl="5" algn="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6pPr>
            <a:lvl7pPr lvl="6" algn="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7pPr>
            <a:lvl8pPr lvl="7" algn="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8pPr>
            <a:lvl9pPr lvl="8" algn="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9pPr>
          </a:lstStyle>
          <a:p>
            <a:endParaRPr/>
          </a:p>
        </p:txBody>
      </p:sp>
      <p:sp>
        <p:nvSpPr>
          <p:cNvPr id="502" name="Google Shape;502;p13"/>
          <p:cNvSpPr txBox="1">
            <a:spLocks noGrp="1"/>
          </p:cNvSpPr>
          <p:nvPr>
            <p:ph type="subTitle" idx="13"/>
          </p:nvPr>
        </p:nvSpPr>
        <p:spPr>
          <a:xfrm>
            <a:off x="4265239" y="1929755"/>
            <a:ext cx="1585200" cy="701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Font typeface="Josefin Slab"/>
              <a:buNone/>
              <a:defRPr sz="1200"/>
            </a:lvl1pPr>
            <a:lvl2pPr lvl="1" algn="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2pPr>
            <a:lvl3pPr lvl="2" algn="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3pPr>
            <a:lvl4pPr lvl="3" algn="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4pPr>
            <a:lvl5pPr lvl="4" algn="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5pPr>
            <a:lvl6pPr lvl="5" algn="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6pPr>
            <a:lvl7pPr lvl="6" algn="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7pPr>
            <a:lvl8pPr lvl="7" algn="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8pPr>
            <a:lvl9pPr lvl="8" algn="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9pPr>
          </a:lstStyle>
          <a:p>
            <a:endParaRPr/>
          </a:p>
        </p:txBody>
      </p:sp>
      <p:sp>
        <p:nvSpPr>
          <p:cNvPr id="503" name="Google Shape;503;p13"/>
          <p:cNvSpPr txBox="1">
            <a:spLocks noGrp="1"/>
          </p:cNvSpPr>
          <p:nvPr>
            <p:ph type="subTitle" idx="14"/>
          </p:nvPr>
        </p:nvSpPr>
        <p:spPr>
          <a:xfrm>
            <a:off x="6322050" y="1288477"/>
            <a:ext cx="1585200" cy="722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800"/>
              <a:buFont typeface="Josefin Sans"/>
              <a:buNone/>
              <a:defRPr>
                <a:latin typeface="Anton"/>
                <a:ea typeface="Anton"/>
                <a:cs typeface="Anton"/>
                <a:sym typeface="Anton"/>
              </a:defRPr>
            </a:lvl1pPr>
            <a:lvl2pPr lvl="1" algn="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2pPr>
            <a:lvl3pPr lvl="2" algn="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3pPr>
            <a:lvl4pPr lvl="3" algn="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4pPr>
            <a:lvl5pPr lvl="4" algn="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5pPr>
            <a:lvl6pPr lvl="5" algn="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6pPr>
            <a:lvl7pPr lvl="6" algn="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7pPr>
            <a:lvl8pPr lvl="7" algn="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8pPr>
            <a:lvl9pPr lvl="8" algn="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9pPr>
          </a:lstStyle>
          <a:p>
            <a:endParaRPr/>
          </a:p>
        </p:txBody>
      </p:sp>
      <p:sp>
        <p:nvSpPr>
          <p:cNvPr id="504" name="Google Shape;504;p13"/>
          <p:cNvSpPr txBox="1">
            <a:spLocks noGrp="1"/>
          </p:cNvSpPr>
          <p:nvPr>
            <p:ph type="subTitle" idx="15"/>
          </p:nvPr>
        </p:nvSpPr>
        <p:spPr>
          <a:xfrm>
            <a:off x="6322039" y="1929755"/>
            <a:ext cx="1585200" cy="701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Font typeface="Josefin Slab"/>
              <a:buNone/>
              <a:defRPr sz="1200"/>
            </a:lvl1pPr>
            <a:lvl2pPr lvl="1" algn="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2pPr>
            <a:lvl3pPr lvl="2" algn="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3pPr>
            <a:lvl4pPr lvl="3" algn="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4pPr>
            <a:lvl5pPr lvl="4" algn="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5pPr>
            <a:lvl6pPr lvl="5" algn="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6pPr>
            <a:lvl7pPr lvl="6" algn="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7pPr>
            <a:lvl8pPr lvl="7" algn="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8pPr>
            <a:lvl9pPr lvl="8" algn="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9pPr>
          </a:lstStyle>
          <a:p>
            <a:endParaRPr/>
          </a:p>
        </p:txBody>
      </p:sp>
      <p:sp>
        <p:nvSpPr>
          <p:cNvPr id="505" name="Google Shape;505;p13"/>
          <p:cNvSpPr txBox="1">
            <a:spLocks noGrp="1"/>
          </p:cNvSpPr>
          <p:nvPr>
            <p:ph type="subTitle" idx="16"/>
          </p:nvPr>
        </p:nvSpPr>
        <p:spPr>
          <a:xfrm>
            <a:off x="2208450" y="3213477"/>
            <a:ext cx="1585200" cy="722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800"/>
              <a:buFont typeface="Josefin Sans"/>
              <a:buNone/>
              <a:defRPr>
                <a:latin typeface="Anton"/>
                <a:ea typeface="Anton"/>
                <a:cs typeface="Anton"/>
                <a:sym typeface="Anton"/>
              </a:defRPr>
            </a:lvl1pPr>
            <a:lvl2pPr lvl="1" algn="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2pPr>
            <a:lvl3pPr lvl="2" algn="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3pPr>
            <a:lvl4pPr lvl="3" algn="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4pPr>
            <a:lvl5pPr lvl="4" algn="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5pPr>
            <a:lvl6pPr lvl="5" algn="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6pPr>
            <a:lvl7pPr lvl="6" algn="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7pPr>
            <a:lvl8pPr lvl="7" algn="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8pPr>
            <a:lvl9pPr lvl="8" algn="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9pPr>
          </a:lstStyle>
          <a:p>
            <a:endParaRPr/>
          </a:p>
        </p:txBody>
      </p:sp>
      <p:sp>
        <p:nvSpPr>
          <p:cNvPr id="506" name="Google Shape;506;p13"/>
          <p:cNvSpPr txBox="1">
            <a:spLocks noGrp="1"/>
          </p:cNvSpPr>
          <p:nvPr>
            <p:ph type="subTitle" idx="17"/>
          </p:nvPr>
        </p:nvSpPr>
        <p:spPr>
          <a:xfrm>
            <a:off x="2208452" y="3854805"/>
            <a:ext cx="1585200" cy="701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Font typeface="Josefin Slab"/>
              <a:buNone/>
              <a:defRPr sz="1200"/>
            </a:lvl1pPr>
            <a:lvl2pPr lvl="1" algn="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2pPr>
            <a:lvl3pPr lvl="2" algn="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3pPr>
            <a:lvl4pPr lvl="3" algn="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4pPr>
            <a:lvl5pPr lvl="4" algn="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5pPr>
            <a:lvl6pPr lvl="5" algn="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6pPr>
            <a:lvl7pPr lvl="6" algn="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7pPr>
            <a:lvl8pPr lvl="7" algn="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8pPr>
            <a:lvl9pPr lvl="8" algn="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9pPr>
          </a:lstStyle>
          <a:p>
            <a:endParaRPr/>
          </a:p>
        </p:txBody>
      </p:sp>
      <p:sp>
        <p:nvSpPr>
          <p:cNvPr id="507" name="Google Shape;507;p13"/>
          <p:cNvSpPr txBox="1">
            <a:spLocks noGrp="1"/>
          </p:cNvSpPr>
          <p:nvPr>
            <p:ph type="subTitle" idx="18"/>
          </p:nvPr>
        </p:nvSpPr>
        <p:spPr>
          <a:xfrm>
            <a:off x="4265225" y="3213473"/>
            <a:ext cx="1277100" cy="722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800"/>
              <a:buFont typeface="Josefin Sans"/>
              <a:buNone/>
              <a:defRPr>
                <a:latin typeface="Anton"/>
                <a:ea typeface="Anton"/>
                <a:cs typeface="Anton"/>
                <a:sym typeface="Anton"/>
              </a:defRPr>
            </a:lvl1pPr>
            <a:lvl2pPr lvl="1" algn="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2pPr>
            <a:lvl3pPr lvl="2" algn="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3pPr>
            <a:lvl4pPr lvl="3" algn="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4pPr>
            <a:lvl5pPr lvl="4" algn="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5pPr>
            <a:lvl6pPr lvl="5" algn="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6pPr>
            <a:lvl7pPr lvl="6" algn="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7pPr>
            <a:lvl8pPr lvl="7" algn="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8pPr>
            <a:lvl9pPr lvl="8" algn="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9pPr>
          </a:lstStyle>
          <a:p>
            <a:endParaRPr/>
          </a:p>
        </p:txBody>
      </p:sp>
      <p:sp>
        <p:nvSpPr>
          <p:cNvPr id="508" name="Google Shape;508;p13"/>
          <p:cNvSpPr txBox="1">
            <a:spLocks noGrp="1"/>
          </p:cNvSpPr>
          <p:nvPr>
            <p:ph type="subTitle" idx="19"/>
          </p:nvPr>
        </p:nvSpPr>
        <p:spPr>
          <a:xfrm>
            <a:off x="4265227" y="3854805"/>
            <a:ext cx="1585200" cy="701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Font typeface="Josefin Slab"/>
              <a:buNone/>
              <a:defRPr sz="1200"/>
            </a:lvl1pPr>
            <a:lvl2pPr lvl="1" algn="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2pPr>
            <a:lvl3pPr lvl="2" algn="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3pPr>
            <a:lvl4pPr lvl="3" algn="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4pPr>
            <a:lvl5pPr lvl="4" algn="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5pPr>
            <a:lvl6pPr lvl="5" algn="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6pPr>
            <a:lvl7pPr lvl="6" algn="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7pPr>
            <a:lvl8pPr lvl="7" algn="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8pPr>
            <a:lvl9pPr lvl="8" algn="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9pPr>
          </a:lstStyle>
          <a:p>
            <a:endParaRPr/>
          </a:p>
        </p:txBody>
      </p:sp>
      <p:sp>
        <p:nvSpPr>
          <p:cNvPr id="509" name="Google Shape;509;p13"/>
          <p:cNvSpPr txBox="1">
            <a:spLocks noGrp="1"/>
          </p:cNvSpPr>
          <p:nvPr>
            <p:ph type="subTitle" idx="20"/>
          </p:nvPr>
        </p:nvSpPr>
        <p:spPr>
          <a:xfrm>
            <a:off x="6322025" y="3213473"/>
            <a:ext cx="1277100" cy="722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800"/>
              <a:buFont typeface="Josefin Sans"/>
              <a:buNone/>
              <a:defRPr>
                <a:latin typeface="Anton"/>
                <a:ea typeface="Anton"/>
                <a:cs typeface="Anton"/>
                <a:sym typeface="Anton"/>
              </a:defRPr>
            </a:lvl1pPr>
            <a:lvl2pPr lvl="1" algn="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2pPr>
            <a:lvl3pPr lvl="2" algn="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3pPr>
            <a:lvl4pPr lvl="3" algn="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4pPr>
            <a:lvl5pPr lvl="4" algn="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5pPr>
            <a:lvl6pPr lvl="5" algn="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6pPr>
            <a:lvl7pPr lvl="6" algn="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7pPr>
            <a:lvl8pPr lvl="7" algn="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8pPr>
            <a:lvl9pPr lvl="8" algn="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9pPr>
          </a:lstStyle>
          <a:p>
            <a:endParaRPr/>
          </a:p>
        </p:txBody>
      </p:sp>
      <p:sp>
        <p:nvSpPr>
          <p:cNvPr id="510" name="Google Shape;510;p13"/>
          <p:cNvSpPr txBox="1">
            <a:spLocks noGrp="1"/>
          </p:cNvSpPr>
          <p:nvPr>
            <p:ph type="subTitle" idx="21"/>
          </p:nvPr>
        </p:nvSpPr>
        <p:spPr>
          <a:xfrm>
            <a:off x="6322027" y="3854805"/>
            <a:ext cx="1585200" cy="701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Font typeface="Josefin Slab"/>
              <a:buNone/>
              <a:defRPr sz="1200"/>
            </a:lvl1pPr>
            <a:lvl2pPr lvl="1" algn="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2pPr>
            <a:lvl3pPr lvl="2" algn="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3pPr>
            <a:lvl4pPr lvl="3" algn="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4pPr>
            <a:lvl5pPr lvl="4" algn="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5pPr>
            <a:lvl6pPr lvl="5" algn="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6pPr>
            <a:lvl7pPr lvl="6" algn="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7pPr>
            <a:lvl8pPr lvl="7" algn="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8pPr>
            <a:lvl9pPr lvl="8" algn="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9pPr>
          </a:lstStyle>
          <a:p>
            <a:endParaRPr/>
          </a:p>
        </p:txBody>
      </p:sp>
      <p:grpSp>
        <p:nvGrpSpPr>
          <p:cNvPr id="511" name="Google Shape;511;p13"/>
          <p:cNvGrpSpPr/>
          <p:nvPr/>
        </p:nvGrpSpPr>
        <p:grpSpPr>
          <a:xfrm>
            <a:off x="7680835" y="203543"/>
            <a:ext cx="1235880" cy="910330"/>
            <a:chOff x="7826678" y="316225"/>
            <a:chExt cx="1235880" cy="910330"/>
          </a:xfrm>
        </p:grpSpPr>
        <p:sp>
          <p:nvSpPr>
            <p:cNvPr id="512" name="Google Shape;512;p13"/>
            <p:cNvSpPr/>
            <p:nvPr/>
          </p:nvSpPr>
          <p:spPr>
            <a:xfrm>
              <a:off x="8509409" y="31622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13"/>
            <p:cNvSpPr/>
            <p:nvPr/>
          </p:nvSpPr>
          <p:spPr>
            <a:xfrm>
              <a:off x="8680092" y="31622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13"/>
            <p:cNvSpPr/>
            <p:nvPr/>
          </p:nvSpPr>
          <p:spPr>
            <a:xfrm>
              <a:off x="8850775" y="31622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13"/>
            <p:cNvSpPr/>
            <p:nvPr/>
          </p:nvSpPr>
          <p:spPr>
            <a:xfrm>
              <a:off x="9021458" y="31622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13"/>
            <p:cNvSpPr/>
            <p:nvPr/>
          </p:nvSpPr>
          <p:spPr>
            <a:xfrm>
              <a:off x="7826678" y="31622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13"/>
            <p:cNvSpPr/>
            <p:nvPr/>
          </p:nvSpPr>
          <p:spPr>
            <a:xfrm>
              <a:off x="7997361" y="31622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13"/>
            <p:cNvSpPr/>
            <p:nvPr/>
          </p:nvSpPr>
          <p:spPr>
            <a:xfrm>
              <a:off x="8168044" y="31622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13"/>
            <p:cNvSpPr/>
            <p:nvPr/>
          </p:nvSpPr>
          <p:spPr>
            <a:xfrm>
              <a:off x="8338726" y="31622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13"/>
            <p:cNvSpPr/>
            <p:nvPr/>
          </p:nvSpPr>
          <p:spPr>
            <a:xfrm>
              <a:off x="8509409" y="490071"/>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13"/>
            <p:cNvSpPr/>
            <p:nvPr/>
          </p:nvSpPr>
          <p:spPr>
            <a:xfrm>
              <a:off x="8680092" y="490071"/>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13"/>
            <p:cNvSpPr/>
            <p:nvPr/>
          </p:nvSpPr>
          <p:spPr>
            <a:xfrm>
              <a:off x="8850775" y="490071"/>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13"/>
            <p:cNvSpPr/>
            <p:nvPr/>
          </p:nvSpPr>
          <p:spPr>
            <a:xfrm>
              <a:off x="9021458" y="490071"/>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13"/>
            <p:cNvSpPr/>
            <p:nvPr/>
          </p:nvSpPr>
          <p:spPr>
            <a:xfrm>
              <a:off x="7826678" y="490071"/>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13"/>
            <p:cNvSpPr/>
            <p:nvPr/>
          </p:nvSpPr>
          <p:spPr>
            <a:xfrm>
              <a:off x="7997361" y="490071"/>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13"/>
            <p:cNvSpPr/>
            <p:nvPr/>
          </p:nvSpPr>
          <p:spPr>
            <a:xfrm>
              <a:off x="8168044" y="490071"/>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13"/>
            <p:cNvSpPr/>
            <p:nvPr/>
          </p:nvSpPr>
          <p:spPr>
            <a:xfrm>
              <a:off x="8338726" y="490071"/>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13"/>
            <p:cNvSpPr/>
            <p:nvPr/>
          </p:nvSpPr>
          <p:spPr>
            <a:xfrm>
              <a:off x="8509409" y="663917"/>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13"/>
            <p:cNvSpPr/>
            <p:nvPr/>
          </p:nvSpPr>
          <p:spPr>
            <a:xfrm>
              <a:off x="8680092" y="663917"/>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13"/>
            <p:cNvSpPr/>
            <p:nvPr/>
          </p:nvSpPr>
          <p:spPr>
            <a:xfrm>
              <a:off x="8850775" y="663917"/>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13"/>
            <p:cNvSpPr/>
            <p:nvPr/>
          </p:nvSpPr>
          <p:spPr>
            <a:xfrm>
              <a:off x="9021458" y="663917"/>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13"/>
            <p:cNvSpPr/>
            <p:nvPr/>
          </p:nvSpPr>
          <p:spPr>
            <a:xfrm>
              <a:off x="7826678" y="663917"/>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13"/>
            <p:cNvSpPr/>
            <p:nvPr/>
          </p:nvSpPr>
          <p:spPr>
            <a:xfrm>
              <a:off x="7997361" y="663917"/>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13"/>
            <p:cNvSpPr/>
            <p:nvPr/>
          </p:nvSpPr>
          <p:spPr>
            <a:xfrm>
              <a:off x="8168044" y="663917"/>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13"/>
            <p:cNvSpPr/>
            <p:nvPr/>
          </p:nvSpPr>
          <p:spPr>
            <a:xfrm>
              <a:off x="8338726" y="663917"/>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13"/>
            <p:cNvSpPr/>
            <p:nvPr/>
          </p:nvSpPr>
          <p:spPr>
            <a:xfrm>
              <a:off x="8509409" y="837763"/>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13"/>
            <p:cNvSpPr/>
            <p:nvPr/>
          </p:nvSpPr>
          <p:spPr>
            <a:xfrm>
              <a:off x="8680092" y="837763"/>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13"/>
            <p:cNvSpPr/>
            <p:nvPr/>
          </p:nvSpPr>
          <p:spPr>
            <a:xfrm>
              <a:off x="8850775" y="837763"/>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13"/>
            <p:cNvSpPr/>
            <p:nvPr/>
          </p:nvSpPr>
          <p:spPr>
            <a:xfrm>
              <a:off x="9021458" y="837763"/>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13"/>
            <p:cNvSpPr/>
            <p:nvPr/>
          </p:nvSpPr>
          <p:spPr>
            <a:xfrm>
              <a:off x="7826678" y="837763"/>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13"/>
            <p:cNvSpPr/>
            <p:nvPr/>
          </p:nvSpPr>
          <p:spPr>
            <a:xfrm>
              <a:off x="7997361" y="837763"/>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13"/>
            <p:cNvSpPr/>
            <p:nvPr/>
          </p:nvSpPr>
          <p:spPr>
            <a:xfrm>
              <a:off x="8168044" y="837763"/>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13"/>
            <p:cNvSpPr/>
            <p:nvPr/>
          </p:nvSpPr>
          <p:spPr>
            <a:xfrm>
              <a:off x="8338726" y="837763"/>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13"/>
            <p:cNvSpPr/>
            <p:nvPr/>
          </p:nvSpPr>
          <p:spPr>
            <a:xfrm>
              <a:off x="8509409" y="1011609"/>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13"/>
            <p:cNvSpPr/>
            <p:nvPr/>
          </p:nvSpPr>
          <p:spPr>
            <a:xfrm>
              <a:off x="8680092" y="1011609"/>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13"/>
            <p:cNvSpPr/>
            <p:nvPr/>
          </p:nvSpPr>
          <p:spPr>
            <a:xfrm>
              <a:off x="8850775" y="1011609"/>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13"/>
            <p:cNvSpPr/>
            <p:nvPr/>
          </p:nvSpPr>
          <p:spPr>
            <a:xfrm>
              <a:off x="9021458" y="1011609"/>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13"/>
            <p:cNvSpPr/>
            <p:nvPr/>
          </p:nvSpPr>
          <p:spPr>
            <a:xfrm>
              <a:off x="7826678" y="1011609"/>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13"/>
            <p:cNvSpPr/>
            <p:nvPr/>
          </p:nvSpPr>
          <p:spPr>
            <a:xfrm>
              <a:off x="7997361" y="1011609"/>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13"/>
            <p:cNvSpPr/>
            <p:nvPr/>
          </p:nvSpPr>
          <p:spPr>
            <a:xfrm>
              <a:off x="8168044" y="1011609"/>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13"/>
            <p:cNvSpPr/>
            <p:nvPr/>
          </p:nvSpPr>
          <p:spPr>
            <a:xfrm>
              <a:off x="8338726" y="1011609"/>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13"/>
            <p:cNvSpPr/>
            <p:nvPr/>
          </p:nvSpPr>
          <p:spPr>
            <a:xfrm>
              <a:off x="8509409" y="118545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13"/>
            <p:cNvSpPr/>
            <p:nvPr/>
          </p:nvSpPr>
          <p:spPr>
            <a:xfrm>
              <a:off x="8680092" y="118545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13"/>
            <p:cNvSpPr/>
            <p:nvPr/>
          </p:nvSpPr>
          <p:spPr>
            <a:xfrm>
              <a:off x="8850775" y="118545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13"/>
            <p:cNvSpPr/>
            <p:nvPr/>
          </p:nvSpPr>
          <p:spPr>
            <a:xfrm>
              <a:off x="9021458" y="118545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13"/>
            <p:cNvSpPr/>
            <p:nvPr/>
          </p:nvSpPr>
          <p:spPr>
            <a:xfrm>
              <a:off x="7826678" y="118545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13"/>
            <p:cNvSpPr/>
            <p:nvPr/>
          </p:nvSpPr>
          <p:spPr>
            <a:xfrm>
              <a:off x="7997361" y="118545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13"/>
            <p:cNvSpPr/>
            <p:nvPr/>
          </p:nvSpPr>
          <p:spPr>
            <a:xfrm>
              <a:off x="8168044" y="118545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13"/>
            <p:cNvSpPr/>
            <p:nvPr/>
          </p:nvSpPr>
          <p:spPr>
            <a:xfrm>
              <a:off x="8338726" y="118545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four columns 4">
  <p:cSld name="BLANK_1_1_1_3_1_1">
    <p:bg>
      <p:bgPr>
        <a:gradFill>
          <a:gsLst>
            <a:gs pos="0">
              <a:srgbClr val="1F1F1F"/>
            </a:gs>
            <a:gs pos="100000">
              <a:srgbClr val="0C343D"/>
            </a:gs>
          </a:gsLst>
          <a:lin ang="0" scaled="0"/>
        </a:gradFill>
        <a:effectLst/>
      </p:bgPr>
    </p:bg>
    <p:spTree>
      <p:nvGrpSpPr>
        <p:cNvPr id="1" name="Shape 1208"/>
        <p:cNvGrpSpPr/>
        <p:nvPr/>
      </p:nvGrpSpPr>
      <p:grpSpPr>
        <a:xfrm>
          <a:off x="0" y="0"/>
          <a:ext cx="0" cy="0"/>
          <a:chOff x="0" y="0"/>
          <a:chExt cx="0" cy="0"/>
        </a:xfrm>
      </p:grpSpPr>
      <p:sp>
        <p:nvSpPr>
          <p:cNvPr id="1209" name="Google Shape;1209;p25"/>
          <p:cNvSpPr/>
          <p:nvPr/>
        </p:nvSpPr>
        <p:spPr>
          <a:xfrm rot="5400000">
            <a:off x="-589125" y="2140250"/>
            <a:ext cx="2041200" cy="863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25"/>
          <p:cNvSpPr txBox="1">
            <a:spLocks noGrp="1"/>
          </p:cNvSpPr>
          <p:nvPr>
            <p:ph type="title"/>
          </p:nvPr>
        </p:nvSpPr>
        <p:spPr>
          <a:xfrm rot="-5400000">
            <a:off x="-1573000" y="2285450"/>
            <a:ext cx="40119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1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211" name="Google Shape;1211;p25"/>
          <p:cNvSpPr txBox="1">
            <a:spLocks noGrp="1"/>
          </p:cNvSpPr>
          <p:nvPr>
            <p:ph type="subTitle" idx="1"/>
          </p:nvPr>
        </p:nvSpPr>
        <p:spPr>
          <a:xfrm>
            <a:off x="1301085" y="2423236"/>
            <a:ext cx="1409700" cy="4455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rgbClr val="434343"/>
              </a:buClr>
              <a:buSzPts val="1800"/>
              <a:buFont typeface="Josefin Sans"/>
              <a:buNone/>
              <a:defRPr>
                <a:solidFill>
                  <a:schemeClr val="dk1"/>
                </a:solidFill>
                <a:latin typeface="Anton"/>
                <a:ea typeface="Anton"/>
                <a:cs typeface="Anton"/>
                <a:sym typeface="Anton"/>
              </a:defRPr>
            </a:lvl1pPr>
            <a:lvl2pPr lvl="1" algn="ct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2pPr>
            <a:lvl3pPr lvl="2" algn="ct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3pPr>
            <a:lvl4pPr lvl="3" algn="ct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4pPr>
            <a:lvl5pPr lvl="4" algn="ct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5pPr>
            <a:lvl6pPr lvl="5" algn="ct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6pPr>
            <a:lvl7pPr lvl="6" algn="ct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7pPr>
            <a:lvl8pPr lvl="7" algn="ct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8pPr>
            <a:lvl9pPr lvl="8" algn="ct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9pPr>
          </a:lstStyle>
          <a:p>
            <a:endParaRPr/>
          </a:p>
        </p:txBody>
      </p:sp>
      <p:sp>
        <p:nvSpPr>
          <p:cNvPr id="1212" name="Google Shape;1212;p25"/>
          <p:cNvSpPr txBox="1">
            <a:spLocks noGrp="1"/>
          </p:cNvSpPr>
          <p:nvPr>
            <p:ph type="subTitle" idx="2"/>
          </p:nvPr>
        </p:nvSpPr>
        <p:spPr>
          <a:xfrm>
            <a:off x="1301100" y="2868731"/>
            <a:ext cx="1409700" cy="909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434343"/>
              </a:buClr>
              <a:buSzPts val="1100"/>
              <a:buFont typeface="Josefin Slab"/>
              <a:buNone/>
              <a:defRPr sz="1200">
                <a:solidFill>
                  <a:schemeClr val="dk1"/>
                </a:solidFill>
              </a:defRPr>
            </a:lvl1pPr>
            <a:lvl2pPr lvl="1" algn="ct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2pPr>
            <a:lvl3pPr lvl="2" algn="ct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3pPr>
            <a:lvl4pPr lvl="3" algn="ct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4pPr>
            <a:lvl5pPr lvl="4" algn="ct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5pPr>
            <a:lvl6pPr lvl="5" algn="ct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6pPr>
            <a:lvl7pPr lvl="6" algn="ct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7pPr>
            <a:lvl8pPr lvl="7" algn="ct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8pPr>
            <a:lvl9pPr lvl="8" algn="ct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9pPr>
          </a:lstStyle>
          <a:p>
            <a:endParaRPr/>
          </a:p>
        </p:txBody>
      </p:sp>
      <p:sp>
        <p:nvSpPr>
          <p:cNvPr id="1213" name="Google Shape;1213;p25"/>
          <p:cNvSpPr txBox="1">
            <a:spLocks noGrp="1"/>
          </p:cNvSpPr>
          <p:nvPr>
            <p:ph type="subTitle" idx="3"/>
          </p:nvPr>
        </p:nvSpPr>
        <p:spPr>
          <a:xfrm>
            <a:off x="4519258" y="2423236"/>
            <a:ext cx="1409700" cy="4455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rgbClr val="434343"/>
              </a:buClr>
              <a:buSzPts val="1800"/>
              <a:buFont typeface="Josefin Sans"/>
              <a:buNone/>
              <a:defRPr>
                <a:solidFill>
                  <a:schemeClr val="dk1"/>
                </a:solidFill>
                <a:latin typeface="Anton"/>
                <a:ea typeface="Anton"/>
                <a:cs typeface="Anton"/>
                <a:sym typeface="Anton"/>
              </a:defRPr>
            </a:lvl1pPr>
            <a:lvl2pPr lvl="1" algn="ct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2pPr>
            <a:lvl3pPr lvl="2" algn="ct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3pPr>
            <a:lvl4pPr lvl="3" algn="ct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4pPr>
            <a:lvl5pPr lvl="4" algn="ct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5pPr>
            <a:lvl6pPr lvl="5" algn="ct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6pPr>
            <a:lvl7pPr lvl="6" algn="ct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7pPr>
            <a:lvl8pPr lvl="7" algn="ct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8pPr>
            <a:lvl9pPr lvl="8" algn="ct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9pPr>
          </a:lstStyle>
          <a:p>
            <a:endParaRPr/>
          </a:p>
        </p:txBody>
      </p:sp>
      <p:sp>
        <p:nvSpPr>
          <p:cNvPr id="1214" name="Google Shape;1214;p25"/>
          <p:cNvSpPr txBox="1">
            <a:spLocks noGrp="1"/>
          </p:cNvSpPr>
          <p:nvPr>
            <p:ph type="subTitle" idx="4"/>
          </p:nvPr>
        </p:nvSpPr>
        <p:spPr>
          <a:xfrm>
            <a:off x="4519273" y="2868731"/>
            <a:ext cx="1409700" cy="909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434343"/>
              </a:buClr>
              <a:buSzPts val="1100"/>
              <a:buFont typeface="Josefin Slab"/>
              <a:buNone/>
              <a:defRPr sz="1200">
                <a:solidFill>
                  <a:schemeClr val="dk1"/>
                </a:solidFill>
              </a:defRPr>
            </a:lvl1pPr>
            <a:lvl2pPr lvl="1" algn="ct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2pPr>
            <a:lvl3pPr lvl="2" algn="ct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3pPr>
            <a:lvl4pPr lvl="3" algn="ct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4pPr>
            <a:lvl5pPr lvl="4" algn="ct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5pPr>
            <a:lvl6pPr lvl="5" algn="ct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6pPr>
            <a:lvl7pPr lvl="6" algn="ct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7pPr>
            <a:lvl8pPr lvl="7" algn="ct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8pPr>
            <a:lvl9pPr lvl="8" algn="ct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9pPr>
          </a:lstStyle>
          <a:p>
            <a:endParaRPr/>
          </a:p>
        </p:txBody>
      </p:sp>
      <p:sp>
        <p:nvSpPr>
          <p:cNvPr id="1215" name="Google Shape;1215;p25"/>
          <p:cNvSpPr txBox="1">
            <a:spLocks noGrp="1"/>
          </p:cNvSpPr>
          <p:nvPr>
            <p:ph type="subTitle" idx="5"/>
          </p:nvPr>
        </p:nvSpPr>
        <p:spPr>
          <a:xfrm>
            <a:off x="2910159" y="2423236"/>
            <a:ext cx="1409700" cy="4455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rgbClr val="434343"/>
              </a:buClr>
              <a:buSzPts val="1800"/>
              <a:buFont typeface="Josefin Sans"/>
              <a:buNone/>
              <a:defRPr>
                <a:solidFill>
                  <a:schemeClr val="lt2"/>
                </a:solidFill>
                <a:latin typeface="Anton"/>
                <a:ea typeface="Anton"/>
                <a:cs typeface="Anton"/>
                <a:sym typeface="Anton"/>
              </a:defRPr>
            </a:lvl1pPr>
            <a:lvl2pPr lvl="1" algn="ct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2pPr>
            <a:lvl3pPr lvl="2" algn="ct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3pPr>
            <a:lvl4pPr lvl="3" algn="ct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4pPr>
            <a:lvl5pPr lvl="4" algn="ct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5pPr>
            <a:lvl6pPr lvl="5" algn="ct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6pPr>
            <a:lvl7pPr lvl="6" algn="ct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7pPr>
            <a:lvl8pPr lvl="7" algn="ct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8pPr>
            <a:lvl9pPr lvl="8" algn="ct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9pPr>
          </a:lstStyle>
          <a:p>
            <a:endParaRPr/>
          </a:p>
        </p:txBody>
      </p:sp>
      <p:sp>
        <p:nvSpPr>
          <p:cNvPr id="1216" name="Google Shape;1216;p25"/>
          <p:cNvSpPr txBox="1">
            <a:spLocks noGrp="1"/>
          </p:cNvSpPr>
          <p:nvPr>
            <p:ph type="subTitle" idx="6"/>
          </p:nvPr>
        </p:nvSpPr>
        <p:spPr>
          <a:xfrm>
            <a:off x="2910172" y="2868731"/>
            <a:ext cx="1409700" cy="909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434343"/>
              </a:buClr>
              <a:buSzPts val="1100"/>
              <a:buFont typeface="Josefin Slab"/>
              <a:buNone/>
              <a:defRPr sz="1200">
                <a:solidFill>
                  <a:schemeClr val="lt2"/>
                </a:solidFill>
              </a:defRPr>
            </a:lvl1pPr>
            <a:lvl2pPr lvl="1" algn="ct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2pPr>
            <a:lvl3pPr lvl="2" algn="ct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3pPr>
            <a:lvl4pPr lvl="3" algn="ct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4pPr>
            <a:lvl5pPr lvl="4" algn="ct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5pPr>
            <a:lvl6pPr lvl="5" algn="ct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6pPr>
            <a:lvl7pPr lvl="6" algn="ct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7pPr>
            <a:lvl8pPr lvl="7" algn="ct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8pPr>
            <a:lvl9pPr lvl="8" algn="ct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9pPr>
          </a:lstStyle>
          <a:p>
            <a:endParaRPr/>
          </a:p>
        </p:txBody>
      </p:sp>
      <p:sp>
        <p:nvSpPr>
          <p:cNvPr id="1217" name="Google Shape;1217;p25"/>
          <p:cNvSpPr txBox="1">
            <a:spLocks noGrp="1"/>
          </p:cNvSpPr>
          <p:nvPr>
            <p:ph type="subTitle" idx="7"/>
          </p:nvPr>
        </p:nvSpPr>
        <p:spPr>
          <a:xfrm>
            <a:off x="6128387" y="2423236"/>
            <a:ext cx="1409700" cy="4455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800"/>
              <a:buFont typeface="Josefin Sans"/>
              <a:buNone/>
              <a:defRPr>
                <a:latin typeface="Anton"/>
                <a:ea typeface="Anton"/>
                <a:cs typeface="Anton"/>
                <a:sym typeface="Anton"/>
              </a:defRPr>
            </a:lvl1pPr>
            <a:lvl2pPr lvl="1" algn="ct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2pPr>
            <a:lvl3pPr lvl="2" algn="ct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3pPr>
            <a:lvl4pPr lvl="3" algn="ct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4pPr>
            <a:lvl5pPr lvl="4" algn="ct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5pPr>
            <a:lvl6pPr lvl="5" algn="ct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6pPr>
            <a:lvl7pPr lvl="6" algn="ct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7pPr>
            <a:lvl8pPr lvl="7" algn="ct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8pPr>
            <a:lvl9pPr lvl="8" algn="ct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9pPr>
          </a:lstStyle>
          <a:p>
            <a:endParaRPr/>
          </a:p>
        </p:txBody>
      </p:sp>
      <p:sp>
        <p:nvSpPr>
          <p:cNvPr id="1218" name="Google Shape;1218;p25"/>
          <p:cNvSpPr txBox="1">
            <a:spLocks noGrp="1"/>
          </p:cNvSpPr>
          <p:nvPr>
            <p:ph type="subTitle" idx="8"/>
          </p:nvPr>
        </p:nvSpPr>
        <p:spPr>
          <a:xfrm>
            <a:off x="6128400" y="2868731"/>
            <a:ext cx="1409700" cy="909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Font typeface="Josefin Slab"/>
              <a:buNone/>
              <a:defRPr sz="1200"/>
            </a:lvl1pPr>
            <a:lvl2pPr lvl="1" algn="ct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2pPr>
            <a:lvl3pPr lvl="2" algn="ct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3pPr>
            <a:lvl4pPr lvl="3" algn="ct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4pPr>
            <a:lvl5pPr lvl="4" algn="ct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5pPr>
            <a:lvl6pPr lvl="5" algn="ct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6pPr>
            <a:lvl7pPr lvl="6" algn="ct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7pPr>
            <a:lvl8pPr lvl="7" algn="ct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8pPr>
            <a:lvl9pPr lvl="8" algn="ct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9pPr>
          </a:lstStyle>
          <a:p>
            <a:endParaRPr/>
          </a:p>
        </p:txBody>
      </p:sp>
      <p:grpSp>
        <p:nvGrpSpPr>
          <p:cNvPr id="1219" name="Google Shape;1219;p25"/>
          <p:cNvGrpSpPr/>
          <p:nvPr/>
        </p:nvGrpSpPr>
        <p:grpSpPr>
          <a:xfrm>
            <a:off x="7680835" y="203543"/>
            <a:ext cx="1235880" cy="910330"/>
            <a:chOff x="7826678" y="316225"/>
            <a:chExt cx="1235880" cy="910330"/>
          </a:xfrm>
        </p:grpSpPr>
        <p:sp>
          <p:nvSpPr>
            <p:cNvPr id="1220" name="Google Shape;1220;p25"/>
            <p:cNvSpPr/>
            <p:nvPr/>
          </p:nvSpPr>
          <p:spPr>
            <a:xfrm>
              <a:off x="8509409" y="31622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25"/>
            <p:cNvSpPr/>
            <p:nvPr/>
          </p:nvSpPr>
          <p:spPr>
            <a:xfrm>
              <a:off x="8680092" y="31622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25"/>
            <p:cNvSpPr/>
            <p:nvPr/>
          </p:nvSpPr>
          <p:spPr>
            <a:xfrm>
              <a:off x="8850775" y="31622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25"/>
            <p:cNvSpPr/>
            <p:nvPr/>
          </p:nvSpPr>
          <p:spPr>
            <a:xfrm>
              <a:off x="9021458" y="31622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25"/>
            <p:cNvSpPr/>
            <p:nvPr/>
          </p:nvSpPr>
          <p:spPr>
            <a:xfrm>
              <a:off x="7826678" y="31622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25"/>
            <p:cNvSpPr/>
            <p:nvPr/>
          </p:nvSpPr>
          <p:spPr>
            <a:xfrm>
              <a:off x="7997361" y="31622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25"/>
            <p:cNvSpPr/>
            <p:nvPr/>
          </p:nvSpPr>
          <p:spPr>
            <a:xfrm>
              <a:off x="8168044" y="31622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25"/>
            <p:cNvSpPr/>
            <p:nvPr/>
          </p:nvSpPr>
          <p:spPr>
            <a:xfrm>
              <a:off x="8338726" y="31622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25"/>
            <p:cNvSpPr/>
            <p:nvPr/>
          </p:nvSpPr>
          <p:spPr>
            <a:xfrm>
              <a:off x="8509409" y="490071"/>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25"/>
            <p:cNvSpPr/>
            <p:nvPr/>
          </p:nvSpPr>
          <p:spPr>
            <a:xfrm>
              <a:off x="8680092" y="490071"/>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25"/>
            <p:cNvSpPr/>
            <p:nvPr/>
          </p:nvSpPr>
          <p:spPr>
            <a:xfrm>
              <a:off x="8850775" y="490071"/>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25"/>
            <p:cNvSpPr/>
            <p:nvPr/>
          </p:nvSpPr>
          <p:spPr>
            <a:xfrm>
              <a:off x="9021458" y="490071"/>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25"/>
            <p:cNvSpPr/>
            <p:nvPr/>
          </p:nvSpPr>
          <p:spPr>
            <a:xfrm>
              <a:off x="7826678" y="490071"/>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25"/>
            <p:cNvSpPr/>
            <p:nvPr/>
          </p:nvSpPr>
          <p:spPr>
            <a:xfrm>
              <a:off x="7997361" y="490071"/>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25"/>
            <p:cNvSpPr/>
            <p:nvPr/>
          </p:nvSpPr>
          <p:spPr>
            <a:xfrm>
              <a:off x="8168044" y="490071"/>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25"/>
            <p:cNvSpPr/>
            <p:nvPr/>
          </p:nvSpPr>
          <p:spPr>
            <a:xfrm>
              <a:off x="8338726" y="490071"/>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25"/>
            <p:cNvSpPr/>
            <p:nvPr/>
          </p:nvSpPr>
          <p:spPr>
            <a:xfrm>
              <a:off x="8509409" y="663917"/>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25"/>
            <p:cNvSpPr/>
            <p:nvPr/>
          </p:nvSpPr>
          <p:spPr>
            <a:xfrm>
              <a:off x="8680092" y="663917"/>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25"/>
            <p:cNvSpPr/>
            <p:nvPr/>
          </p:nvSpPr>
          <p:spPr>
            <a:xfrm>
              <a:off x="8850775" y="663917"/>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25"/>
            <p:cNvSpPr/>
            <p:nvPr/>
          </p:nvSpPr>
          <p:spPr>
            <a:xfrm>
              <a:off x="9021458" y="663917"/>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25"/>
            <p:cNvSpPr/>
            <p:nvPr/>
          </p:nvSpPr>
          <p:spPr>
            <a:xfrm>
              <a:off x="7826678" y="663917"/>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25"/>
            <p:cNvSpPr/>
            <p:nvPr/>
          </p:nvSpPr>
          <p:spPr>
            <a:xfrm>
              <a:off x="7997361" y="663917"/>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25"/>
            <p:cNvSpPr/>
            <p:nvPr/>
          </p:nvSpPr>
          <p:spPr>
            <a:xfrm>
              <a:off x="8168044" y="663917"/>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25"/>
            <p:cNvSpPr/>
            <p:nvPr/>
          </p:nvSpPr>
          <p:spPr>
            <a:xfrm>
              <a:off x="8338726" y="663917"/>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25"/>
            <p:cNvSpPr/>
            <p:nvPr/>
          </p:nvSpPr>
          <p:spPr>
            <a:xfrm>
              <a:off x="8509409" y="837763"/>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25"/>
            <p:cNvSpPr/>
            <p:nvPr/>
          </p:nvSpPr>
          <p:spPr>
            <a:xfrm>
              <a:off x="8680092" y="837763"/>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25"/>
            <p:cNvSpPr/>
            <p:nvPr/>
          </p:nvSpPr>
          <p:spPr>
            <a:xfrm>
              <a:off x="8850775" y="837763"/>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25"/>
            <p:cNvSpPr/>
            <p:nvPr/>
          </p:nvSpPr>
          <p:spPr>
            <a:xfrm>
              <a:off x="9021458" y="837763"/>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25"/>
            <p:cNvSpPr/>
            <p:nvPr/>
          </p:nvSpPr>
          <p:spPr>
            <a:xfrm>
              <a:off x="7826678" y="837763"/>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25"/>
            <p:cNvSpPr/>
            <p:nvPr/>
          </p:nvSpPr>
          <p:spPr>
            <a:xfrm>
              <a:off x="7997361" y="837763"/>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25"/>
            <p:cNvSpPr/>
            <p:nvPr/>
          </p:nvSpPr>
          <p:spPr>
            <a:xfrm>
              <a:off x="8168044" y="837763"/>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25"/>
            <p:cNvSpPr/>
            <p:nvPr/>
          </p:nvSpPr>
          <p:spPr>
            <a:xfrm>
              <a:off x="8338726" y="837763"/>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25"/>
            <p:cNvSpPr/>
            <p:nvPr/>
          </p:nvSpPr>
          <p:spPr>
            <a:xfrm>
              <a:off x="8509409" y="1011609"/>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25"/>
            <p:cNvSpPr/>
            <p:nvPr/>
          </p:nvSpPr>
          <p:spPr>
            <a:xfrm>
              <a:off x="8680092" y="1011609"/>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25"/>
            <p:cNvSpPr/>
            <p:nvPr/>
          </p:nvSpPr>
          <p:spPr>
            <a:xfrm>
              <a:off x="8850775" y="1011609"/>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25"/>
            <p:cNvSpPr/>
            <p:nvPr/>
          </p:nvSpPr>
          <p:spPr>
            <a:xfrm>
              <a:off x="9021458" y="1011609"/>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25"/>
            <p:cNvSpPr/>
            <p:nvPr/>
          </p:nvSpPr>
          <p:spPr>
            <a:xfrm>
              <a:off x="7826678" y="1011609"/>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25"/>
            <p:cNvSpPr/>
            <p:nvPr/>
          </p:nvSpPr>
          <p:spPr>
            <a:xfrm>
              <a:off x="7997361" y="1011609"/>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25"/>
            <p:cNvSpPr/>
            <p:nvPr/>
          </p:nvSpPr>
          <p:spPr>
            <a:xfrm>
              <a:off x="8168044" y="1011609"/>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25"/>
            <p:cNvSpPr/>
            <p:nvPr/>
          </p:nvSpPr>
          <p:spPr>
            <a:xfrm>
              <a:off x="8338726" y="1011609"/>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25"/>
            <p:cNvSpPr/>
            <p:nvPr/>
          </p:nvSpPr>
          <p:spPr>
            <a:xfrm>
              <a:off x="8509409" y="118545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25"/>
            <p:cNvSpPr/>
            <p:nvPr/>
          </p:nvSpPr>
          <p:spPr>
            <a:xfrm>
              <a:off x="8680092" y="118545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25"/>
            <p:cNvSpPr/>
            <p:nvPr/>
          </p:nvSpPr>
          <p:spPr>
            <a:xfrm>
              <a:off x="8850775" y="118545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25"/>
            <p:cNvSpPr/>
            <p:nvPr/>
          </p:nvSpPr>
          <p:spPr>
            <a:xfrm>
              <a:off x="9021458" y="118545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25"/>
            <p:cNvSpPr/>
            <p:nvPr/>
          </p:nvSpPr>
          <p:spPr>
            <a:xfrm>
              <a:off x="7826678" y="118545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25"/>
            <p:cNvSpPr/>
            <p:nvPr/>
          </p:nvSpPr>
          <p:spPr>
            <a:xfrm>
              <a:off x="7997361" y="118545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25"/>
            <p:cNvSpPr/>
            <p:nvPr/>
          </p:nvSpPr>
          <p:spPr>
            <a:xfrm>
              <a:off x="8168044" y="118545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25"/>
            <p:cNvSpPr/>
            <p:nvPr/>
          </p:nvSpPr>
          <p:spPr>
            <a:xfrm>
              <a:off x="8338726" y="118545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wo columns 3">
  <p:cSld name="BLANK_1_1_1_2_1">
    <p:bg>
      <p:bgPr>
        <a:gradFill>
          <a:gsLst>
            <a:gs pos="0">
              <a:srgbClr val="1F1F1F"/>
            </a:gs>
            <a:gs pos="100000">
              <a:srgbClr val="0C343D"/>
            </a:gs>
          </a:gsLst>
          <a:lin ang="0" scaled="0"/>
        </a:gradFill>
        <a:effectLst/>
      </p:bgPr>
    </p:bg>
    <p:spTree>
      <p:nvGrpSpPr>
        <p:cNvPr id="1" name="Shape 1324"/>
        <p:cNvGrpSpPr/>
        <p:nvPr/>
      </p:nvGrpSpPr>
      <p:grpSpPr>
        <a:xfrm>
          <a:off x="0" y="0"/>
          <a:ext cx="0" cy="0"/>
          <a:chOff x="0" y="0"/>
          <a:chExt cx="0" cy="0"/>
        </a:xfrm>
      </p:grpSpPr>
      <p:sp>
        <p:nvSpPr>
          <p:cNvPr id="1325" name="Google Shape;1325;p27"/>
          <p:cNvSpPr/>
          <p:nvPr/>
        </p:nvSpPr>
        <p:spPr>
          <a:xfrm rot="5400000">
            <a:off x="-589125" y="2140250"/>
            <a:ext cx="2041200" cy="863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27"/>
          <p:cNvSpPr txBox="1">
            <a:spLocks noGrp="1"/>
          </p:cNvSpPr>
          <p:nvPr>
            <p:ph type="title"/>
          </p:nvPr>
        </p:nvSpPr>
        <p:spPr>
          <a:xfrm rot="-5400000">
            <a:off x="-1573000" y="2285450"/>
            <a:ext cx="40119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1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327" name="Google Shape;1327;p27"/>
          <p:cNvSpPr txBox="1">
            <a:spLocks noGrp="1"/>
          </p:cNvSpPr>
          <p:nvPr>
            <p:ph type="subTitle" idx="1"/>
          </p:nvPr>
        </p:nvSpPr>
        <p:spPr>
          <a:xfrm>
            <a:off x="1204024" y="1869925"/>
            <a:ext cx="2865900" cy="701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800"/>
              <a:buFont typeface="Josefin Sans"/>
              <a:buNone/>
              <a:defRPr sz="3600">
                <a:latin typeface="Anton"/>
                <a:ea typeface="Anton"/>
                <a:cs typeface="Anton"/>
                <a:sym typeface="Anton"/>
              </a:defRPr>
            </a:lvl1pPr>
            <a:lvl2pPr lvl="1" algn="ct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2pPr>
            <a:lvl3pPr lvl="2" algn="ct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3pPr>
            <a:lvl4pPr lvl="3" algn="ct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4pPr>
            <a:lvl5pPr lvl="4" algn="ct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5pPr>
            <a:lvl6pPr lvl="5" algn="ct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6pPr>
            <a:lvl7pPr lvl="6" algn="ct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7pPr>
            <a:lvl8pPr lvl="7" algn="ct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8pPr>
            <a:lvl9pPr lvl="8" algn="ct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9pPr>
          </a:lstStyle>
          <a:p>
            <a:endParaRPr/>
          </a:p>
        </p:txBody>
      </p:sp>
      <p:sp>
        <p:nvSpPr>
          <p:cNvPr id="1328" name="Google Shape;1328;p27"/>
          <p:cNvSpPr txBox="1">
            <a:spLocks noGrp="1"/>
          </p:cNvSpPr>
          <p:nvPr>
            <p:ph type="subTitle" idx="2"/>
          </p:nvPr>
        </p:nvSpPr>
        <p:spPr>
          <a:xfrm>
            <a:off x="1203988" y="2571325"/>
            <a:ext cx="2865900" cy="165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100"/>
              <a:buFont typeface="Josefin Slab"/>
              <a:buNone/>
              <a:defRPr sz="1400">
                <a:solidFill>
                  <a:schemeClr val="lt2"/>
                </a:solidFill>
              </a:defRPr>
            </a:lvl1pPr>
            <a:lvl2pPr lvl="1" algn="ctr" rtl="0">
              <a:lnSpc>
                <a:spcPct val="100000"/>
              </a:lnSpc>
              <a:spcBef>
                <a:spcPts val="1600"/>
              </a:spcBef>
              <a:spcAft>
                <a:spcPts val="0"/>
              </a:spcAft>
              <a:buSzPts val="1100"/>
              <a:buFont typeface="Josefin Slab"/>
              <a:buNone/>
              <a:defRPr sz="1100">
                <a:latin typeface="Josefin Slab"/>
                <a:ea typeface="Josefin Slab"/>
                <a:cs typeface="Josefin Slab"/>
                <a:sym typeface="Josefin Slab"/>
              </a:defRPr>
            </a:lvl2pPr>
            <a:lvl3pPr lvl="2"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a:endParaRPr/>
          </a:p>
        </p:txBody>
      </p:sp>
      <p:sp>
        <p:nvSpPr>
          <p:cNvPr id="1329" name="Google Shape;1329;p27"/>
          <p:cNvSpPr txBox="1">
            <a:spLocks noGrp="1"/>
          </p:cNvSpPr>
          <p:nvPr>
            <p:ph type="subTitle" idx="3"/>
          </p:nvPr>
        </p:nvSpPr>
        <p:spPr>
          <a:xfrm>
            <a:off x="5062630" y="1869925"/>
            <a:ext cx="2865900" cy="701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rgbClr val="434343"/>
              </a:buClr>
              <a:buSzPts val="1800"/>
              <a:buFont typeface="Josefin Sans"/>
              <a:buNone/>
              <a:defRPr sz="3600">
                <a:solidFill>
                  <a:schemeClr val="dk1"/>
                </a:solidFill>
                <a:latin typeface="Anton"/>
                <a:ea typeface="Anton"/>
                <a:cs typeface="Anton"/>
                <a:sym typeface="Anton"/>
              </a:defRPr>
            </a:lvl1pPr>
            <a:lvl2pPr lvl="1" algn="ct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2pPr>
            <a:lvl3pPr lvl="2" algn="ct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3pPr>
            <a:lvl4pPr lvl="3" algn="ct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4pPr>
            <a:lvl5pPr lvl="4" algn="ct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5pPr>
            <a:lvl6pPr lvl="5" algn="ct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6pPr>
            <a:lvl7pPr lvl="6" algn="ct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7pPr>
            <a:lvl8pPr lvl="7" algn="ct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8pPr>
            <a:lvl9pPr lvl="8" algn="ct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9pPr>
          </a:lstStyle>
          <a:p>
            <a:endParaRPr/>
          </a:p>
        </p:txBody>
      </p:sp>
      <p:sp>
        <p:nvSpPr>
          <p:cNvPr id="1330" name="Google Shape;1330;p27"/>
          <p:cNvSpPr txBox="1">
            <a:spLocks noGrp="1"/>
          </p:cNvSpPr>
          <p:nvPr>
            <p:ph type="subTitle" idx="4"/>
          </p:nvPr>
        </p:nvSpPr>
        <p:spPr>
          <a:xfrm>
            <a:off x="5062625" y="2571325"/>
            <a:ext cx="2865900" cy="165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100"/>
              <a:buFont typeface="Josefin Slab"/>
              <a:buNone/>
              <a:defRPr sz="1400">
                <a:solidFill>
                  <a:schemeClr val="dk1"/>
                </a:solidFill>
              </a:defRPr>
            </a:lvl1pPr>
            <a:lvl2pPr lvl="1" algn="ctr" rtl="0">
              <a:lnSpc>
                <a:spcPct val="100000"/>
              </a:lnSpc>
              <a:spcBef>
                <a:spcPts val="1600"/>
              </a:spcBef>
              <a:spcAft>
                <a:spcPts val="0"/>
              </a:spcAft>
              <a:buSzPts val="1100"/>
              <a:buFont typeface="Josefin Slab"/>
              <a:buNone/>
              <a:defRPr sz="1100">
                <a:latin typeface="Josefin Slab"/>
                <a:ea typeface="Josefin Slab"/>
                <a:cs typeface="Josefin Slab"/>
                <a:sym typeface="Josefin Slab"/>
              </a:defRPr>
            </a:lvl2pPr>
            <a:lvl3pPr lvl="2"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a:endParaRPr/>
          </a:p>
        </p:txBody>
      </p:sp>
      <p:grpSp>
        <p:nvGrpSpPr>
          <p:cNvPr id="1331" name="Google Shape;1331;p27"/>
          <p:cNvGrpSpPr/>
          <p:nvPr/>
        </p:nvGrpSpPr>
        <p:grpSpPr>
          <a:xfrm>
            <a:off x="7680835" y="203543"/>
            <a:ext cx="1235880" cy="910330"/>
            <a:chOff x="7826678" y="316225"/>
            <a:chExt cx="1235880" cy="910330"/>
          </a:xfrm>
        </p:grpSpPr>
        <p:sp>
          <p:nvSpPr>
            <p:cNvPr id="1332" name="Google Shape;1332;p27"/>
            <p:cNvSpPr/>
            <p:nvPr/>
          </p:nvSpPr>
          <p:spPr>
            <a:xfrm>
              <a:off x="8509409" y="31622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27"/>
            <p:cNvSpPr/>
            <p:nvPr/>
          </p:nvSpPr>
          <p:spPr>
            <a:xfrm>
              <a:off x="8680092" y="31622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27"/>
            <p:cNvSpPr/>
            <p:nvPr/>
          </p:nvSpPr>
          <p:spPr>
            <a:xfrm>
              <a:off x="8850775" y="31622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27"/>
            <p:cNvSpPr/>
            <p:nvPr/>
          </p:nvSpPr>
          <p:spPr>
            <a:xfrm>
              <a:off x="9021458" y="31622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27"/>
            <p:cNvSpPr/>
            <p:nvPr/>
          </p:nvSpPr>
          <p:spPr>
            <a:xfrm>
              <a:off x="7826678" y="31622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27"/>
            <p:cNvSpPr/>
            <p:nvPr/>
          </p:nvSpPr>
          <p:spPr>
            <a:xfrm>
              <a:off x="7997361" y="31622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27"/>
            <p:cNvSpPr/>
            <p:nvPr/>
          </p:nvSpPr>
          <p:spPr>
            <a:xfrm>
              <a:off x="8168044" y="31622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27"/>
            <p:cNvSpPr/>
            <p:nvPr/>
          </p:nvSpPr>
          <p:spPr>
            <a:xfrm>
              <a:off x="8338726" y="31622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27"/>
            <p:cNvSpPr/>
            <p:nvPr/>
          </p:nvSpPr>
          <p:spPr>
            <a:xfrm>
              <a:off x="8509409" y="490071"/>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27"/>
            <p:cNvSpPr/>
            <p:nvPr/>
          </p:nvSpPr>
          <p:spPr>
            <a:xfrm>
              <a:off x="8680092" y="490071"/>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27"/>
            <p:cNvSpPr/>
            <p:nvPr/>
          </p:nvSpPr>
          <p:spPr>
            <a:xfrm>
              <a:off x="8850775" y="490071"/>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27"/>
            <p:cNvSpPr/>
            <p:nvPr/>
          </p:nvSpPr>
          <p:spPr>
            <a:xfrm>
              <a:off x="9021458" y="490071"/>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27"/>
            <p:cNvSpPr/>
            <p:nvPr/>
          </p:nvSpPr>
          <p:spPr>
            <a:xfrm>
              <a:off x="7826678" y="490071"/>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27"/>
            <p:cNvSpPr/>
            <p:nvPr/>
          </p:nvSpPr>
          <p:spPr>
            <a:xfrm>
              <a:off x="7997361" y="490071"/>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27"/>
            <p:cNvSpPr/>
            <p:nvPr/>
          </p:nvSpPr>
          <p:spPr>
            <a:xfrm>
              <a:off x="8168044" y="490071"/>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27"/>
            <p:cNvSpPr/>
            <p:nvPr/>
          </p:nvSpPr>
          <p:spPr>
            <a:xfrm>
              <a:off x="8338726" y="490071"/>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27"/>
            <p:cNvSpPr/>
            <p:nvPr/>
          </p:nvSpPr>
          <p:spPr>
            <a:xfrm>
              <a:off x="8509409" y="663917"/>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27"/>
            <p:cNvSpPr/>
            <p:nvPr/>
          </p:nvSpPr>
          <p:spPr>
            <a:xfrm>
              <a:off x="8680092" y="663917"/>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27"/>
            <p:cNvSpPr/>
            <p:nvPr/>
          </p:nvSpPr>
          <p:spPr>
            <a:xfrm>
              <a:off x="8850775" y="663917"/>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27"/>
            <p:cNvSpPr/>
            <p:nvPr/>
          </p:nvSpPr>
          <p:spPr>
            <a:xfrm>
              <a:off x="9021458" y="663917"/>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27"/>
            <p:cNvSpPr/>
            <p:nvPr/>
          </p:nvSpPr>
          <p:spPr>
            <a:xfrm>
              <a:off x="7826678" y="663917"/>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27"/>
            <p:cNvSpPr/>
            <p:nvPr/>
          </p:nvSpPr>
          <p:spPr>
            <a:xfrm>
              <a:off x="7997361" y="663917"/>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27"/>
            <p:cNvSpPr/>
            <p:nvPr/>
          </p:nvSpPr>
          <p:spPr>
            <a:xfrm>
              <a:off x="8168044" y="663917"/>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27"/>
            <p:cNvSpPr/>
            <p:nvPr/>
          </p:nvSpPr>
          <p:spPr>
            <a:xfrm>
              <a:off x="8338726" y="663917"/>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27"/>
            <p:cNvSpPr/>
            <p:nvPr/>
          </p:nvSpPr>
          <p:spPr>
            <a:xfrm>
              <a:off x="8509409" y="837763"/>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27"/>
            <p:cNvSpPr/>
            <p:nvPr/>
          </p:nvSpPr>
          <p:spPr>
            <a:xfrm>
              <a:off x="8680092" y="837763"/>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27"/>
            <p:cNvSpPr/>
            <p:nvPr/>
          </p:nvSpPr>
          <p:spPr>
            <a:xfrm>
              <a:off x="8850775" y="837763"/>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27"/>
            <p:cNvSpPr/>
            <p:nvPr/>
          </p:nvSpPr>
          <p:spPr>
            <a:xfrm>
              <a:off x="9021458" y="837763"/>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27"/>
            <p:cNvSpPr/>
            <p:nvPr/>
          </p:nvSpPr>
          <p:spPr>
            <a:xfrm>
              <a:off x="7826678" y="837763"/>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27"/>
            <p:cNvSpPr/>
            <p:nvPr/>
          </p:nvSpPr>
          <p:spPr>
            <a:xfrm>
              <a:off x="7997361" y="837763"/>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27"/>
            <p:cNvSpPr/>
            <p:nvPr/>
          </p:nvSpPr>
          <p:spPr>
            <a:xfrm>
              <a:off x="8168044" y="837763"/>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27"/>
            <p:cNvSpPr/>
            <p:nvPr/>
          </p:nvSpPr>
          <p:spPr>
            <a:xfrm>
              <a:off x="8338726" y="837763"/>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27"/>
            <p:cNvSpPr/>
            <p:nvPr/>
          </p:nvSpPr>
          <p:spPr>
            <a:xfrm>
              <a:off x="8509409" y="1011609"/>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27"/>
            <p:cNvSpPr/>
            <p:nvPr/>
          </p:nvSpPr>
          <p:spPr>
            <a:xfrm>
              <a:off x="8680092" y="1011609"/>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27"/>
            <p:cNvSpPr/>
            <p:nvPr/>
          </p:nvSpPr>
          <p:spPr>
            <a:xfrm>
              <a:off x="8850775" y="1011609"/>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27"/>
            <p:cNvSpPr/>
            <p:nvPr/>
          </p:nvSpPr>
          <p:spPr>
            <a:xfrm>
              <a:off x="9021458" y="1011609"/>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27"/>
            <p:cNvSpPr/>
            <p:nvPr/>
          </p:nvSpPr>
          <p:spPr>
            <a:xfrm>
              <a:off x="7826678" y="1011609"/>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27"/>
            <p:cNvSpPr/>
            <p:nvPr/>
          </p:nvSpPr>
          <p:spPr>
            <a:xfrm>
              <a:off x="7997361" y="1011609"/>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27"/>
            <p:cNvSpPr/>
            <p:nvPr/>
          </p:nvSpPr>
          <p:spPr>
            <a:xfrm>
              <a:off x="8168044" y="1011609"/>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27"/>
            <p:cNvSpPr/>
            <p:nvPr/>
          </p:nvSpPr>
          <p:spPr>
            <a:xfrm>
              <a:off x="8338726" y="1011609"/>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27"/>
            <p:cNvSpPr/>
            <p:nvPr/>
          </p:nvSpPr>
          <p:spPr>
            <a:xfrm>
              <a:off x="8509409" y="118545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27"/>
            <p:cNvSpPr/>
            <p:nvPr/>
          </p:nvSpPr>
          <p:spPr>
            <a:xfrm>
              <a:off x="8680092" y="118545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27"/>
            <p:cNvSpPr/>
            <p:nvPr/>
          </p:nvSpPr>
          <p:spPr>
            <a:xfrm>
              <a:off x="8850775" y="118545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27"/>
            <p:cNvSpPr/>
            <p:nvPr/>
          </p:nvSpPr>
          <p:spPr>
            <a:xfrm>
              <a:off x="9021458" y="118545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27"/>
            <p:cNvSpPr/>
            <p:nvPr/>
          </p:nvSpPr>
          <p:spPr>
            <a:xfrm>
              <a:off x="7826678" y="118545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27"/>
            <p:cNvSpPr/>
            <p:nvPr/>
          </p:nvSpPr>
          <p:spPr>
            <a:xfrm>
              <a:off x="7997361" y="118545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27"/>
            <p:cNvSpPr/>
            <p:nvPr/>
          </p:nvSpPr>
          <p:spPr>
            <a:xfrm>
              <a:off x="8168044" y="118545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27"/>
            <p:cNvSpPr/>
            <p:nvPr/>
          </p:nvSpPr>
          <p:spPr>
            <a:xfrm>
              <a:off x="8338726" y="118545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ext 2">
  <p:cSld name="BLANK_1_1_1_1_1">
    <p:bg>
      <p:bgPr>
        <a:gradFill>
          <a:gsLst>
            <a:gs pos="0">
              <a:srgbClr val="1F1F1F"/>
            </a:gs>
            <a:gs pos="100000">
              <a:srgbClr val="0C343D"/>
            </a:gs>
          </a:gsLst>
          <a:lin ang="0" scaled="0"/>
        </a:gradFill>
        <a:effectLst/>
      </p:bgPr>
    </p:bg>
    <p:spTree>
      <p:nvGrpSpPr>
        <p:cNvPr id="1" name="Shape 1554"/>
        <p:cNvGrpSpPr/>
        <p:nvPr/>
      </p:nvGrpSpPr>
      <p:grpSpPr>
        <a:xfrm>
          <a:off x="0" y="0"/>
          <a:ext cx="0" cy="0"/>
          <a:chOff x="0" y="0"/>
          <a:chExt cx="0" cy="0"/>
        </a:xfrm>
      </p:grpSpPr>
      <p:sp>
        <p:nvSpPr>
          <p:cNvPr id="1555" name="Google Shape;1555;p31"/>
          <p:cNvSpPr/>
          <p:nvPr/>
        </p:nvSpPr>
        <p:spPr>
          <a:xfrm rot="5400000">
            <a:off x="-589125" y="2140250"/>
            <a:ext cx="2041200" cy="863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31"/>
          <p:cNvSpPr txBox="1">
            <a:spLocks noGrp="1"/>
          </p:cNvSpPr>
          <p:nvPr>
            <p:ph type="title"/>
          </p:nvPr>
        </p:nvSpPr>
        <p:spPr>
          <a:xfrm rot="-5400000">
            <a:off x="-1573000" y="2285450"/>
            <a:ext cx="40119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1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1557" name="Google Shape;1557;p31"/>
          <p:cNvGrpSpPr/>
          <p:nvPr/>
        </p:nvGrpSpPr>
        <p:grpSpPr>
          <a:xfrm>
            <a:off x="7680835" y="203543"/>
            <a:ext cx="1235880" cy="910330"/>
            <a:chOff x="7826678" y="316225"/>
            <a:chExt cx="1235880" cy="910330"/>
          </a:xfrm>
        </p:grpSpPr>
        <p:sp>
          <p:nvSpPr>
            <p:cNvPr id="1558" name="Google Shape;1558;p31"/>
            <p:cNvSpPr/>
            <p:nvPr/>
          </p:nvSpPr>
          <p:spPr>
            <a:xfrm>
              <a:off x="8509409" y="31622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31"/>
            <p:cNvSpPr/>
            <p:nvPr/>
          </p:nvSpPr>
          <p:spPr>
            <a:xfrm>
              <a:off x="8680092" y="31622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31"/>
            <p:cNvSpPr/>
            <p:nvPr/>
          </p:nvSpPr>
          <p:spPr>
            <a:xfrm>
              <a:off x="8850775" y="31622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31"/>
            <p:cNvSpPr/>
            <p:nvPr/>
          </p:nvSpPr>
          <p:spPr>
            <a:xfrm>
              <a:off x="9021458" y="31622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31"/>
            <p:cNvSpPr/>
            <p:nvPr/>
          </p:nvSpPr>
          <p:spPr>
            <a:xfrm>
              <a:off x="7826678" y="31622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31"/>
            <p:cNvSpPr/>
            <p:nvPr/>
          </p:nvSpPr>
          <p:spPr>
            <a:xfrm>
              <a:off x="7997361" y="31622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31"/>
            <p:cNvSpPr/>
            <p:nvPr/>
          </p:nvSpPr>
          <p:spPr>
            <a:xfrm>
              <a:off x="8168044" y="31622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31"/>
            <p:cNvSpPr/>
            <p:nvPr/>
          </p:nvSpPr>
          <p:spPr>
            <a:xfrm>
              <a:off x="8338726" y="31622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31"/>
            <p:cNvSpPr/>
            <p:nvPr/>
          </p:nvSpPr>
          <p:spPr>
            <a:xfrm>
              <a:off x="8509409" y="490071"/>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31"/>
            <p:cNvSpPr/>
            <p:nvPr/>
          </p:nvSpPr>
          <p:spPr>
            <a:xfrm>
              <a:off x="8680092" y="490071"/>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31"/>
            <p:cNvSpPr/>
            <p:nvPr/>
          </p:nvSpPr>
          <p:spPr>
            <a:xfrm>
              <a:off x="8850775" y="490071"/>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31"/>
            <p:cNvSpPr/>
            <p:nvPr/>
          </p:nvSpPr>
          <p:spPr>
            <a:xfrm>
              <a:off x="9021458" y="490071"/>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31"/>
            <p:cNvSpPr/>
            <p:nvPr/>
          </p:nvSpPr>
          <p:spPr>
            <a:xfrm>
              <a:off x="7826678" y="490071"/>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31"/>
            <p:cNvSpPr/>
            <p:nvPr/>
          </p:nvSpPr>
          <p:spPr>
            <a:xfrm>
              <a:off x="7997361" y="490071"/>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31"/>
            <p:cNvSpPr/>
            <p:nvPr/>
          </p:nvSpPr>
          <p:spPr>
            <a:xfrm>
              <a:off x="8168044" y="490071"/>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31"/>
            <p:cNvSpPr/>
            <p:nvPr/>
          </p:nvSpPr>
          <p:spPr>
            <a:xfrm>
              <a:off x="8338726" y="490071"/>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31"/>
            <p:cNvSpPr/>
            <p:nvPr/>
          </p:nvSpPr>
          <p:spPr>
            <a:xfrm>
              <a:off x="8509409" y="663917"/>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31"/>
            <p:cNvSpPr/>
            <p:nvPr/>
          </p:nvSpPr>
          <p:spPr>
            <a:xfrm>
              <a:off x="8680092" y="663917"/>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31"/>
            <p:cNvSpPr/>
            <p:nvPr/>
          </p:nvSpPr>
          <p:spPr>
            <a:xfrm>
              <a:off x="8850775" y="663917"/>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31"/>
            <p:cNvSpPr/>
            <p:nvPr/>
          </p:nvSpPr>
          <p:spPr>
            <a:xfrm>
              <a:off x="9021458" y="663917"/>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31"/>
            <p:cNvSpPr/>
            <p:nvPr/>
          </p:nvSpPr>
          <p:spPr>
            <a:xfrm>
              <a:off x="7826678" y="663917"/>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31"/>
            <p:cNvSpPr/>
            <p:nvPr/>
          </p:nvSpPr>
          <p:spPr>
            <a:xfrm>
              <a:off x="7997361" y="663917"/>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31"/>
            <p:cNvSpPr/>
            <p:nvPr/>
          </p:nvSpPr>
          <p:spPr>
            <a:xfrm>
              <a:off x="8168044" y="663917"/>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31"/>
            <p:cNvSpPr/>
            <p:nvPr/>
          </p:nvSpPr>
          <p:spPr>
            <a:xfrm>
              <a:off x="8338726" y="663917"/>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31"/>
            <p:cNvSpPr/>
            <p:nvPr/>
          </p:nvSpPr>
          <p:spPr>
            <a:xfrm>
              <a:off x="8509409" y="837763"/>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31"/>
            <p:cNvSpPr/>
            <p:nvPr/>
          </p:nvSpPr>
          <p:spPr>
            <a:xfrm>
              <a:off x="8680092" y="837763"/>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31"/>
            <p:cNvSpPr/>
            <p:nvPr/>
          </p:nvSpPr>
          <p:spPr>
            <a:xfrm>
              <a:off x="8850775" y="837763"/>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31"/>
            <p:cNvSpPr/>
            <p:nvPr/>
          </p:nvSpPr>
          <p:spPr>
            <a:xfrm>
              <a:off x="9021458" y="837763"/>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31"/>
            <p:cNvSpPr/>
            <p:nvPr/>
          </p:nvSpPr>
          <p:spPr>
            <a:xfrm>
              <a:off x="7826678" y="837763"/>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31"/>
            <p:cNvSpPr/>
            <p:nvPr/>
          </p:nvSpPr>
          <p:spPr>
            <a:xfrm>
              <a:off x="7997361" y="837763"/>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31"/>
            <p:cNvSpPr/>
            <p:nvPr/>
          </p:nvSpPr>
          <p:spPr>
            <a:xfrm>
              <a:off x="8168044" y="837763"/>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31"/>
            <p:cNvSpPr/>
            <p:nvPr/>
          </p:nvSpPr>
          <p:spPr>
            <a:xfrm>
              <a:off x="8338726" y="837763"/>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31"/>
            <p:cNvSpPr/>
            <p:nvPr/>
          </p:nvSpPr>
          <p:spPr>
            <a:xfrm>
              <a:off x="8509409" y="1011609"/>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31"/>
            <p:cNvSpPr/>
            <p:nvPr/>
          </p:nvSpPr>
          <p:spPr>
            <a:xfrm>
              <a:off x="8680092" y="1011609"/>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31"/>
            <p:cNvSpPr/>
            <p:nvPr/>
          </p:nvSpPr>
          <p:spPr>
            <a:xfrm>
              <a:off x="8850775" y="1011609"/>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31"/>
            <p:cNvSpPr/>
            <p:nvPr/>
          </p:nvSpPr>
          <p:spPr>
            <a:xfrm>
              <a:off x="9021458" y="1011609"/>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31"/>
            <p:cNvSpPr/>
            <p:nvPr/>
          </p:nvSpPr>
          <p:spPr>
            <a:xfrm>
              <a:off x="7826678" y="1011609"/>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31"/>
            <p:cNvSpPr/>
            <p:nvPr/>
          </p:nvSpPr>
          <p:spPr>
            <a:xfrm>
              <a:off x="7997361" y="1011609"/>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31"/>
            <p:cNvSpPr/>
            <p:nvPr/>
          </p:nvSpPr>
          <p:spPr>
            <a:xfrm>
              <a:off x="8168044" y="1011609"/>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31"/>
            <p:cNvSpPr/>
            <p:nvPr/>
          </p:nvSpPr>
          <p:spPr>
            <a:xfrm>
              <a:off x="8338726" y="1011609"/>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31"/>
            <p:cNvSpPr/>
            <p:nvPr/>
          </p:nvSpPr>
          <p:spPr>
            <a:xfrm>
              <a:off x="8509409" y="118545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31"/>
            <p:cNvSpPr/>
            <p:nvPr/>
          </p:nvSpPr>
          <p:spPr>
            <a:xfrm>
              <a:off x="8680092" y="118545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31"/>
            <p:cNvSpPr/>
            <p:nvPr/>
          </p:nvSpPr>
          <p:spPr>
            <a:xfrm>
              <a:off x="8850775" y="118545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31"/>
            <p:cNvSpPr/>
            <p:nvPr/>
          </p:nvSpPr>
          <p:spPr>
            <a:xfrm>
              <a:off x="9021458" y="118545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31"/>
            <p:cNvSpPr/>
            <p:nvPr/>
          </p:nvSpPr>
          <p:spPr>
            <a:xfrm>
              <a:off x="7826678" y="118545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31"/>
            <p:cNvSpPr/>
            <p:nvPr/>
          </p:nvSpPr>
          <p:spPr>
            <a:xfrm>
              <a:off x="7997361" y="118545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31"/>
            <p:cNvSpPr/>
            <p:nvPr/>
          </p:nvSpPr>
          <p:spPr>
            <a:xfrm>
              <a:off x="8168044" y="118545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31"/>
            <p:cNvSpPr/>
            <p:nvPr/>
          </p:nvSpPr>
          <p:spPr>
            <a:xfrm>
              <a:off x="8338726" y="118545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06" name="Google Shape;1606;p31"/>
          <p:cNvSpPr txBox="1">
            <a:spLocks noGrp="1"/>
          </p:cNvSpPr>
          <p:nvPr>
            <p:ph type="subTitle" idx="1"/>
          </p:nvPr>
        </p:nvSpPr>
        <p:spPr>
          <a:xfrm>
            <a:off x="5512450" y="1213975"/>
            <a:ext cx="2617500" cy="27156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Clr>
                <a:schemeClr val="dk1"/>
              </a:buClr>
              <a:buSzPts val="1100"/>
              <a:buNone/>
              <a:defRPr sz="1400">
                <a:solidFill>
                  <a:schemeClr val="dk1"/>
                </a:solidFill>
              </a:defRPr>
            </a:lvl1pPr>
            <a:lvl2pPr lvl="1" algn="r" rtl="0">
              <a:lnSpc>
                <a:spcPct val="100000"/>
              </a:lnSpc>
              <a:spcBef>
                <a:spcPts val="0"/>
              </a:spcBef>
              <a:spcAft>
                <a:spcPts val="0"/>
              </a:spcAft>
              <a:buSzPts val="1100"/>
              <a:buNone/>
              <a:defRPr sz="1100"/>
            </a:lvl2pPr>
            <a:lvl3pPr lvl="2" algn="r" rtl="0">
              <a:lnSpc>
                <a:spcPct val="100000"/>
              </a:lnSpc>
              <a:spcBef>
                <a:spcPts val="0"/>
              </a:spcBef>
              <a:spcAft>
                <a:spcPts val="0"/>
              </a:spcAft>
              <a:buSzPts val="1100"/>
              <a:buNone/>
              <a:defRPr sz="1100"/>
            </a:lvl3pPr>
            <a:lvl4pPr lvl="3" algn="r" rtl="0">
              <a:lnSpc>
                <a:spcPct val="100000"/>
              </a:lnSpc>
              <a:spcBef>
                <a:spcPts val="0"/>
              </a:spcBef>
              <a:spcAft>
                <a:spcPts val="0"/>
              </a:spcAft>
              <a:buSzPts val="1100"/>
              <a:buNone/>
              <a:defRPr sz="1100"/>
            </a:lvl4pPr>
            <a:lvl5pPr lvl="4" algn="r" rtl="0">
              <a:lnSpc>
                <a:spcPct val="100000"/>
              </a:lnSpc>
              <a:spcBef>
                <a:spcPts val="0"/>
              </a:spcBef>
              <a:spcAft>
                <a:spcPts val="0"/>
              </a:spcAft>
              <a:buSzPts val="1100"/>
              <a:buNone/>
              <a:defRPr sz="1100"/>
            </a:lvl5pPr>
            <a:lvl6pPr lvl="5" algn="r" rtl="0">
              <a:lnSpc>
                <a:spcPct val="100000"/>
              </a:lnSpc>
              <a:spcBef>
                <a:spcPts val="0"/>
              </a:spcBef>
              <a:spcAft>
                <a:spcPts val="0"/>
              </a:spcAft>
              <a:buSzPts val="1100"/>
              <a:buNone/>
              <a:defRPr sz="1100"/>
            </a:lvl6pPr>
            <a:lvl7pPr lvl="6" algn="r" rtl="0">
              <a:lnSpc>
                <a:spcPct val="100000"/>
              </a:lnSpc>
              <a:spcBef>
                <a:spcPts val="0"/>
              </a:spcBef>
              <a:spcAft>
                <a:spcPts val="0"/>
              </a:spcAft>
              <a:buSzPts val="1100"/>
              <a:buNone/>
              <a:defRPr sz="1100"/>
            </a:lvl7pPr>
            <a:lvl8pPr lvl="7" algn="r" rtl="0">
              <a:lnSpc>
                <a:spcPct val="100000"/>
              </a:lnSpc>
              <a:spcBef>
                <a:spcPts val="0"/>
              </a:spcBef>
              <a:spcAft>
                <a:spcPts val="0"/>
              </a:spcAft>
              <a:buSzPts val="1100"/>
              <a:buNone/>
              <a:defRPr sz="1100"/>
            </a:lvl8pPr>
            <a:lvl9pPr lvl="8" algn="r" rtl="0">
              <a:lnSpc>
                <a:spcPct val="100000"/>
              </a:lnSpc>
              <a:spcBef>
                <a:spcPts val="0"/>
              </a:spcBef>
              <a:spcAft>
                <a:spcPts val="0"/>
              </a:spcAft>
              <a:buSzPts val="1100"/>
              <a:buNone/>
              <a:defRPr sz="11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rgbClr val="1F1F1F"/>
            </a:gs>
            <a:gs pos="100000">
              <a:srgbClr val="0C343D"/>
            </a:gs>
          </a:gsLst>
          <a:lin ang="5400700"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2"/>
              </a:buClr>
              <a:buSzPts val="2800"/>
              <a:buFont typeface="Anton"/>
              <a:buNone/>
              <a:defRPr sz="2800">
                <a:solidFill>
                  <a:schemeClr val="lt2"/>
                </a:solidFill>
                <a:latin typeface="Anton"/>
                <a:ea typeface="Anton"/>
                <a:cs typeface="Anton"/>
                <a:sym typeface="Anton"/>
              </a:defRPr>
            </a:lvl1pPr>
            <a:lvl2pPr lvl="1" rtl="0">
              <a:spcBef>
                <a:spcPts val="0"/>
              </a:spcBef>
              <a:spcAft>
                <a:spcPts val="0"/>
              </a:spcAft>
              <a:buClr>
                <a:schemeClr val="lt2"/>
              </a:buClr>
              <a:buSzPts val="2800"/>
              <a:buNone/>
              <a:defRPr sz="2800">
                <a:solidFill>
                  <a:schemeClr val="lt2"/>
                </a:solidFill>
              </a:defRPr>
            </a:lvl2pPr>
            <a:lvl3pPr lvl="2" rtl="0">
              <a:spcBef>
                <a:spcPts val="0"/>
              </a:spcBef>
              <a:spcAft>
                <a:spcPts val="0"/>
              </a:spcAft>
              <a:buClr>
                <a:schemeClr val="lt2"/>
              </a:buClr>
              <a:buSzPts val="2800"/>
              <a:buNone/>
              <a:defRPr sz="2800">
                <a:solidFill>
                  <a:schemeClr val="lt2"/>
                </a:solidFill>
              </a:defRPr>
            </a:lvl3pPr>
            <a:lvl4pPr lvl="3" rtl="0">
              <a:spcBef>
                <a:spcPts val="0"/>
              </a:spcBef>
              <a:spcAft>
                <a:spcPts val="0"/>
              </a:spcAft>
              <a:buClr>
                <a:schemeClr val="lt2"/>
              </a:buClr>
              <a:buSzPts val="2800"/>
              <a:buNone/>
              <a:defRPr sz="2800">
                <a:solidFill>
                  <a:schemeClr val="lt2"/>
                </a:solidFill>
              </a:defRPr>
            </a:lvl4pPr>
            <a:lvl5pPr lvl="4" rtl="0">
              <a:spcBef>
                <a:spcPts val="0"/>
              </a:spcBef>
              <a:spcAft>
                <a:spcPts val="0"/>
              </a:spcAft>
              <a:buClr>
                <a:schemeClr val="lt2"/>
              </a:buClr>
              <a:buSzPts val="2800"/>
              <a:buNone/>
              <a:defRPr sz="2800">
                <a:solidFill>
                  <a:schemeClr val="lt2"/>
                </a:solidFill>
              </a:defRPr>
            </a:lvl5pPr>
            <a:lvl6pPr lvl="5" rtl="0">
              <a:spcBef>
                <a:spcPts val="0"/>
              </a:spcBef>
              <a:spcAft>
                <a:spcPts val="0"/>
              </a:spcAft>
              <a:buClr>
                <a:schemeClr val="lt2"/>
              </a:buClr>
              <a:buSzPts val="2800"/>
              <a:buNone/>
              <a:defRPr sz="2800">
                <a:solidFill>
                  <a:schemeClr val="lt2"/>
                </a:solidFill>
              </a:defRPr>
            </a:lvl6pPr>
            <a:lvl7pPr lvl="6" rtl="0">
              <a:spcBef>
                <a:spcPts val="0"/>
              </a:spcBef>
              <a:spcAft>
                <a:spcPts val="0"/>
              </a:spcAft>
              <a:buClr>
                <a:schemeClr val="lt2"/>
              </a:buClr>
              <a:buSzPts val="2800"/>
              <a:buNone/>
              <a:defRPr sz="2800">
                <a:solidFill>
                  <a:schemeClr val="lt2"/>
                </a:solidFill>
              </a:defRPr>
            </a:lvl7pPr>
            <a:lvl8pPr lvl="7" rtl="0">
              <a:spcBef>
                <a:spcPts val="0"/>
              </a:spcBef>
              <a:spcAft>
                <a:spcPts val="0"/>
              </a:spcAft>
              <a:buClr>
                <a:schemeClr val="lt2"/>
              </a:buClr>
              <a:buSzPts val="2800"/>
              <a:buNone/>
              <a:defRPr sz="2800">
                <a:solidFill>
                  <a:schemeClr val="lt2"/>
                </a:solidFill>
              </a:defRPr>
            </a:lvl8pPr>
            <a:lvl9pPr lvl="8" rtl="0">
              <a:spcBef>
                <a:spcPts val="0"/>
              </a:spcBef>
              <a:spcAft>
                <a:spcPts val="0"/>
              </a:spcAft>
              <a:buClr>
                <a:schemeClr val="lt2"/>
              </a:buClr>
              <a:buSzPts val="2800"/>
              <a:buNone/>
              <a:defRPr sz="2800">
                <a:solidFill>
                  <a:schemeClr val="lt2"/>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chemeClr val="lt2"/>
              </a:buClr>
              <a:buSzPts val="1800"/>
              <a:buFont typeface="Abel"/>
              <a:buChar char="●"/>
              <a:defRPr sz="1800">
                <a:solidFill>
                  <a:schemeClr val="lt2"/>
                </a:solidFill>
                <a:latin typeface="Abel"/>
                <a:ea typeface="Abel"/>
                <a:cs typeface="Abel"/>
                <a:sym typeface="Abel"/>
              </a:defRPr>
            </a:lvl1pPr>
            <a:lvl2pPr marL="914400" lvl="1" indent="-317500" rtl="0">
              <a:lnSpc>
                <a:spcPct val="115000"/>
              </a:lnSpc>
              <a:spcBef>
                <a:spcPts val="1600"/>
              </a:spcBef>
              <a:spcAft>
                <a:spcPts val="0"/>
              </a:spcAft>
              <a:buClr>
                <a:schemeClr val="lt2"/>
              </a:buClr>
              <a:buSzPts val="1400"/>
              <a:buFont typeface="Abel"/>
              <a:buChar char="○"/>
              <a:defRPr>
                <a:solidFill>
                  <a:schemeClr val="lt2"/>
                </a:solidFill>
                <a:latin typeface="Abel"/>
                <a:ea typeface="Abel"/>
                <a:cs typeface="Abel"/>
                <a:sym typeface="Abel"/>
              </a:defRPr>
            </a:lvl2pPr>
            <a:lvl3pPr marL="1371600" lvl="2" indent="-317500" rtl="0">
              <a:lnSpc>
                <a:spcPct val="115000"/>
              </a:lnSpc>
              <a:spcBef>
                <a:spcPts val="1600"/>
              </a:spcBef>
              <a:spcAft>
                <a:spcPts val="0"/>
              </a:spcAft>
              <a:buClr>
                <a:schemeClr val="lt2"/>
              </a:buClr>
              <a:buSzPts val="1400"/>
              <a:buFont typeface="Abel"/>
              <a:buChar char="■"/>
              <a:defRPr>
                <a:solidFill>
                  <a:schemeClr val="lt2"/>
                </a:solidFill>
                <a:latin typeface="Abel"/>
                <a:ea typeface="Abel"/>
                <a:cs typeface="Abel"/>
                <a:sym typeface="Abel"/>
              </a:defRPr>
            </a:lvl3pPr>
            <a:lvl4pPr marL="1828800" lvl="3" indent="-317500" rtl="0">
              <a:lnSpc>
                <a:spcPct val="115000"/>
              </a:lnSpc>
              <a:spcBef>
                <a:spcPts val="1600"/>
              </a:spcBef>
              <a:spcAft>
                <a:spcPts val="0"/>
              </a:spcAft>
              <a:buClr>
                <a:schemeClr val="lt2"/>
              </a:buClr>
              <a:buSzPts val="1400"/>
              <a:buFont typeface="Abel"/>
              <a:buChar char="●"/>
              <a:defRPr>
                <a:solidFill>
                  <a:schemeClr val="lt2"/>
                </a:solidFill>
                <a:latin typeface="Abel"/>
                <a:ea typeface="Abel"/>
                <a:cs typeface="Abel"/>
                <a:sym typeface="Abel"/>
              </a:defRPr>
            </a:lvl4pPr>
            <a:lvl5pPr marL="2286000" lvl="4" indent="-317500" rtl="0">
              <a:lnSpc>
                <a:spcPct val="115000"/>
              </a:lnSpc>
              <a:spcBef>
                <a:spcPts val="1600"/>
              </a:spcBef>
              <a:spcAft>
                <a:spcPts val="0"/>
              </a:spcAft>
              <a:buClr>
                <a:schemeClr val="lt2"/>
              </a:buClr>
              <a:buSzPts val="1400"/>
              <a:buFont typeface="Abel"/>
              <a:buChar char="○"/>
              <a:defRPr>
                <a:solidFill>
                  <a:schemeClr val="lt2"/>
                </a:solidFill>
                <a:latin typeface="Abel"/>
                <a:ea typeface="Abel"/>
                <a:cs typeface="Abel"/>
                <a:sym typeface="Abel"/>
              </a:defRPr>
            </a:lvl5pPr>
            <a:lvl6pPr marL="2743200" lvl="5" indent="-317500" rtl="0">
              <a:lnSpc>
                <a:spcPct val="115000"/>
              </a:lnSpc>
              <a:spcBef>
                <a:spcPts val="1600"/>
              </a:spcBef>
              <a:spcAft>
                <a:spcPts val="0"/>
              </a:spcAft>
              <a:buClr>
                <a:schemeClr val="lt2"/>
              </a:buClr>
              <a:buSzPts val="1400"/>
              <a:buFont typeface="Abel"/>
              <a:buChar char="■"/>
              <a:defRPr>
                <a:solidFill>
                  <a:schemeClr val="lt2"/>
                </a:solidFill>
                <a:latin typeface="Abel"/>
                <a:ea typeface="Abel"/>
                <a:cs typeface="Abel"/>
                <a:sym typeface="Abel"/>
              </a:defRPr>
            </a:lvl6pPr>
            <a:lvl7pPr marL="3200400" lvl="6" indent="-317500" rtl="0">
              <a:lnSpc>
                <a:spcPct val="115000"/>
              </a:lnSpc>
              <a:spcBef>
                <a:spcPts val="1600"/>
              </a:spcBef>
              <a:spcAft>
                <a:spcPts val="0"/>
              </a:spcAft>
              <a:buClr>
                <a:schemeClr val="lt2"/>
              </a:buClr>
              <a:buSzPts val="1400"/>
              <a:buFont typeface="Abel"/>
              <a:buChar char="●"/>
              <a:defRPr>
                <a:solidFill>
                  <a:schemeClr val="lt2"/>
                </a:solidFill>
                <a:latin typeface="Abel"/>
                <a:ea typeface="Abel"/>
                <a:cs typeface="Abel"/>
                <a:sym typeface="Abel"/>
              </a:defRPr>
            </a:lvl7pPr>
            <a:lvl8pPr marL="3657600" lvl="7" indent="-317500" rtl="0">
              <a:lnSpc>
                <a:spcPct val="115000"/>
              </a:lnSpc>
              <a:spcBef>
                <a:spcPts val="1600"/>
              </a:spcBef>
              <a:spcAft>
                <a:spcPts val="0"/>
              </a:spcAft>
              <a:buClr>
                <a:schemeClr val="lt2"/>
              </a:buClr>
              <a:buSzPts val="1400"/>
              <a:buFont typeface="Abel"/>
              <a:buChar char="○"/>
              <a:defRPr>
                <a:solidFill>
                  <a:schemeClr val="lt2"/>
                </a:solidFill>
                <a:latin typeface="Abel"/>
                <a:ea typeface="Abel"/>
                <a:cs typeface="Abel"/>
                <a:sym typeface="Abel"/>
              </a:defRPr>
            </a:lvl8pPr>
            <a:lvl9pPr marL="4114800" lvl="8" indent="-317500" rtl="0">
              <a:lnSpc>
                <a:spcPct val="115000"/>
              </a:lnSpc>
              <a:spcBef>
                <a:spcPts val="1600"/>
              </a:spcBef>
              <a:spcAft>
                <a:spcPts val="1600"/>
              </a:spcAft>
              <a:buClr>
                <a:schemeClr val="lt2"/>
              </a:buClr>
              <a:buSzPts val="1400"/>
              <a:buFont typeface="Abel"/>
              <a:buChar char="■"/>
              <a:defRPr>
                <a:solidFill>
                  <a:schemeClr val="lt2"/>
                </a:solidFill>
                <a:latin typeface="Abel"/>
                <a:ea typeface="Abel"/>
                <a:cs typeface="Abel"/>
                <a:sym typeface="Abel"/>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2" r:id="rId2"/>
    <p:sldLayoutId id="2147483653" r:id="rId3"/>
    <p:sldLayoutId id="2147483656" r:id="rId4"/>
    <p:sldLayoutId id="2147483658" r:id="rId5"/>
    <p:sldLayoutId id="2147483659" r:id="rId6"/>
    <p:sldLayoutId id="2147483671" r:id="rId7"/>
    <p:sldLayoutId id="2147483673" r:id="rId8"/>
    <p:sldLayoutId id="2147483677" r:id="rId9"/>
    <p:sldLayoutId id="2147483680" r:id="rId10"/>
    <p:sldLayoutId id="2147483681" r:id="rId11"/>
    <p:sldLayoutId id="2147483682" r:id="rId12"/>
    <p:sldLayoutId id="2147483683"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rgbClr val="1F1F1F"/>
            </a:gs>
            <a:gs pos="100000">
              <a:srgbClr val="0C343D"/>
            </a:gs>
          </a:gsLst>
          <a:lin ang="5400012" scaled="0"/>
        </a:gradFill>
        <a:effectLst/>
      </p:bgPr>
    </p:bg>
    <p:spTree>
      <p:nvGrpSpPr>
        <p:cNvPr id="1" name="Shape 1879"/>
        <p:cNvGrpSpPr/>
        <p:nvPr/>
      </p:nvGrpSpPr>
      <p:grpSpPr>
        <a:xfrm>
          <a:off x="0" y="0"/>
          <a:ext cx="0" cy="0"/>
          <a:chOff x="0" y="0"/>
          <a:chExt cx="0" cy="0"/>
        </a:xfrm>
      </p:grpSpPr>
      <p:pic>
        <p:nvPicPr>
          <p:cNvPr id="1880" name="Google Shape;1880;p40"/>
          <p:cNvPicPr preferRelativeResize="0"/>
          <p:nvPr/>
        </p:nvPicPr>
        <p:blipFill rotWithShape="1">
          <a:blip r:embed="rId3">
            <a:alphaModFix/>
          </a:blip>
          <a:srcRect l="6822" r="6814"/>
          <a:stretch/>
        </p:blipFill>
        <p:spPr>
          <a:xfrm>
            <a:off x="2082525" y="0"/>
            <a:ext cx="7061472" cy="4599326"/>
          </a:xfrm>
          <a:prstGeom prst="rect">
            <a:avLst/>
          </a:prstGeom>
          <a:noFill/>
          <a:ln>
            <a:noFill/>
          </a:ln>
        </p:spPr>
      </p:pic>
      <p:sp>
        <p:nvSpPr>
          <p:cNvPr id="1881" name="Google Shape;1881;p40"/>
          <p:cNvSpPr txBox="1">
            <a:spLocks noGrp="1"/>
          </p:cNvSpPr>
          <p:nvPr>
            <p:ph type="ctrTitle"/>
          </p:nvPr>
        </p:nvSpPr>
        <p:spPr>
          <a:xfrm>
            <a:off x="1710974" y="1545450"/>
            <a:ext cx="4782695" cy="2052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EXERCISE RECOMMENDATION SYSTEM</a:t>
            </a:r>
            <a:endParaRPr dirty="0"/>
          </a:p>
        </p:txBody>
      </p:sp>
      <p:sp>
        <p:nvSpPr>
          <p:cNvPr id="1882" name="Google Shape;1882;p40"/>
          <p:cNvSpPr txBox="1">
            <a:spLocks noGrp="1"/>
          </p:cNvSpPr>
          <p:nvPr>
            <p:ph type="subTitle" idx="1"/>
          </p:nvPr>
        </p:nvSpPr>
        <p:spPr>
          <a:xfrm>
            <a:off x="684731" y="4277126"/>
            <a:ext cx="3267000" cy="322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600" dirty="0"/>
              <a:t>GROUP - 03</a:t>
            </a:r>
            <a:endParaRPr sz="1600" dirty="0"/>
          </a:p>
        </p:txBody>
      </p:sp>
      <p:grpSp>
        <p:nvGrpSpPr>
          <p:cNvPr id="1883" name="Google Shape;1883;p40"/>
          <p:cNvGrpSpPr/>
          <p:nvPr/>
        </p:nvGrpSpPr>
        <p:grpSpPr>
          <a:xfrm>
            <a:off x="7680835" y="203543"/>
            <a:ext cx="1235880" cy="910330"/>
            <a:chOff x="7826678" y="316225"/>
            <a:chExt cx="1235880" cy="910330"/>
          </a:xfrm>
        </p:grpSpPr>
        <p:sp>
          <p:nvSpPr>
            <p:cNvPr id="1884" name="Google Shape;1884;p40"/>
            <p:cNvSpPr/>
            <p:nvPr/>
          </p:nvSpPr>
          <p:spPr>
            <a:xfrm>
              <a:off x="8509409" y="316225"/>
              <a:ext cx="41100" cy="41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40"/>
            <p:cNvSpPr/>
            <p:nvPr/>
          </p:nvSpPr>
          <p:spPr>
            <a:xfrm>
              <a:off x="8680092" y="316225"/>
              <a:ext cx="41100" cy="41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40"/>
            <p:cNvSpPr/>
            <p:nvPr/>
          </p:nvSpPr>
          <p:spPr>
            <a:xfrm>
              <a:off x="8850775" y="316225"/>
              <a:ext cx="41100" cy="41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40"/>
            <p:cNvSpPr/>
            <p:nvPr/>
          </p:nvSpPr>
          <p:spPr>
            <a:xfrm>
              <a:off x="9021458" y="316225"/>
              <a:ext cx="41100" cy="41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40"/>
            <p:cNvSpPr/>
            <p:nvPr/>
          </p:nvSpPr>
          <p:spPr>
            <a:xfrm>
              <a:off x="7826678" y="316225"/>
              <a:ext cx="41100" cy="41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40"/>
            <p:cNvSpPr/>
            <p:nvPr/>
          </p:nvSpPr>
          <p:spPr>
            <a:xfrm>
              <a:off x="7997361" y="316225"/>
              <a:ext cx="41100" cy="41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40"/>
            <p:cNvSpPr/>
            <p:nvPr/>
          </p:nvSpPr>
          <p:spPr>
            <a:xfrm>
              <a:off x="8168044" y="316225"/>
              <a:ext cx="41100" cy="41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40"/>
            <p:cNvSpPr/>
            <p:nvPr/>
          </p:nvSpPr>
          <p:spPr>
            <a:xfrm>
              <a:off x="8338726" y="316225"/>
              <a:ext cx="41100" cy="41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40"/>
            <p:cNvSpPr/>
            <p:nvPr/>
          </p:nvSpPr>
          <p:spPr>
            <a:xfrm>
              <a:off x="8509409" y="490071"/>
              <a:ext cx="41100" cy="41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40"/>
            <p:cNvSpPr/>
            <p:nvPr/>
          </p:nvSpPr>
          <p:spPr>
            <a:xfrm>
              <a:off x="8680092" y="490071"/>
              <a:ext cx="41100" cy="41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40"/>
            <p:cNvSpPr/>
            <p:nvPr/>
          </p:nvSpPr>
          <p:spPr>
            <a:xfrm>
              <a:off x="8850775" y="490071"/>
              <a:ext cx="41100" cy="41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40"/>
            <p:cNvSpPr/>
            <p:nvPr/>
          </p:nvSpPr>
          <p:spPr>
            <a:xfrm>
              <a:off x="9021458" y="490071"/>
              <a:ext cx="41100" cy="41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40"/>
            <p:cNvSpPr/>
            <p:nvPr/>
          </p:nvSpPr>
          <p:spPr>
            <a:xfrm>
              <a:off x="7826678" y="490071"/>
              <a:ext cx="41100" cy="41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40"/>
            <p:cNvSpPr/>
            <p:nvPr/>
          </p:nvSpPr>
          <p:spPr>
            <a:xfrm>
              <a:off x="7997361" y="490071"/>
              <a:ext cx="41100" cy="41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40"/>
            <p:cNvSpPr/>
            <p:nvPr/>
          </p:nvSpPr>
          <p:spPr>
            <a:xfrm>
              <a:off x="8168044" y="490071"/>
              <a:ext cx="41100" cy="41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40"/>
            <p:cNvSpPr/>
            <p:nvPr/>
          </p:nvSpPr>
          <p:spPr>
            <a:xfrm>
              <a:off x="8338726" y="490071"/>
              <a:ext cx="41100" cy="41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40"/>
            <p:cNvSpPr/>
            <p:nvPr/>
          </p:nvSpPr>
          <p:spPr>
            <a:xfrm>
              <a:off x="8509409" y="663917"/>
              <a:ext cx="41100" cy="41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40"/>
            <p:cNvSpPr/>
            <p:nvPr/>
          </p:nvSpPr>
          <p:spPr>
            <a:xfrm>
              <a:off x="8680092" y="663917"/>
              <a:ext cx="41100" cy="41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40"/>
            <p:cNvSpPr/>
            <p:nvPr/>
          </p:nvSpPr>
          <p:spPr>
            <a:xfrm>
              <a:off x="8850775" y="663917"/>
              <a:ext cx="41100" cy="41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40"/>
            <p:cNvSpPr/>
            <p:nvPr/>
          </p:nvSpPr>
          <p:spPr>
            <a:xfrm>
              <a:off x="9021458" y="663917"/>
              <a:ext cx="41100" cy="41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40"/>
            <p:cNvSpPr/>
            <p:nvPr/>
          </p:nvSpPr>
          <p:spPr>
            <a:xfrm>
              <a:off x="7826678" y="663917"/>
              <a:ext cx="41100" cy="41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40"/>
            <p:cNvSpPr/>
            <p:nvPr/>
          </p:nvSpPr>
          <p:spPr>
            <a:xfrm>
              <a:off x="7997361" y="663917"/>
              <a:ext cx="41100" cy="41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40"/>
            <p:cNvSpPr/>
            <p:nvPr/>
          </p:nvSpPr>
          <p:spPr>
            <a:xfrm>
              <a:off x="8168044" y="663917"/>
              <a:ext cx="41100" cy="41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40"/>
            <p:cNvSpPr/>
            <p:nvPr/>
          </p:nvSpPr>
          <p:spPr>
            <a:xfrm>
              <a:off x="8338726" y="663917"/>
              <a:ext cx="41100" cy="41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40"/>
            <p:cNvSpPr/>
            <p:nvPr/>
          </p:nvSpPr>
          <p:spPr>
            <a:xfrm>
              <a:off x="8509409" y="837763"/>
              <a:ext cx="41100" cy="41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40"/>
            <p:cNvSpPr/>
            <p:nvPr/>
          </p:nvSpPr>
          <p:spPr>
            <a:xfrm>
              <a:off x="8680092" y="837763"/>
              <a:ext cx="41100" cy="41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40"/>
            <p:cNvSpPr/>
            <p:nvPr/>
          </p:nvSpPr>
          <p:spPr>
            <a:xfrm>
              <a:off x="8850775" y="837763"/>
              <a:ext cx="41100" cy="41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40"/>
            <p:cNvSpPr/>
            <p:nvPr/>
          </p:nvSpPr>
          <p:spPr>
            <a:xfrm>
              <a:off x="9021458" y="837763"/>
              <a:ext cx="41100" cy="41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40"/>
            <p:cNvSpPr/>
            <p:nvPr/>
          </p:nvSpPr>
          <p:spPr>
            <a:xfrm>
              <a:off x="7826678" y="837763"/>
              <a:ext cx="41100" cy="41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40"/>
            <p:cNvSpPr/>
            <p:nvPr/>
          </p:nvSpPr>
          <p:spPr>
            <a:xfrm>
              <a:off x="7997361" y="837763"/>
              <a:ext cx="41100" cy="41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40"/>
            <p:cNvSpPr/>
            <p:nvPr/>
          </p:nvSpPr>
          <p:spPr>
            <a:xfrm>
              <a:off x="8168044" y="837763"/>
              <a:ext cx="41100" cy="41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40"/>
            <p:cNvSpPr/>
            <p:nvPr/>
          </p:nvSpPr>
          <p:spPr>
            <a:xfrm>
              <a:off x="8338726" y="837763"/>
              <a:ext cx="41100" cy="41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40"/>
            <p:cNvSpPr/>
            <p:nvPr/>
          </p:nvSpPr>
          <p:spPr>
            <a:xfrm>
              <a:off x="8509409" y="1011609"/>
              <a:ext cx="41100" cy="41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40"/>
            <p:cNvSpPr/>
            <p:nvPr/>
          </p:nvSpPr>
          <p:spPr>
            <a:xfrm>
              <a:off x="8680092" y="1011609"/>
              <a:ext cx="41100" cy="41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40"/>
            <p:cNvSpPr/>
            <p:nvPr/>
          </p:nvSpPr>
          <p:spPr>
            <a:xfrm>
              <a:off x="8850775" y="1011609"/>
              <a:ext cx="41100" cy="41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40"/>
            <p:cNvSpPr/>
            <p:nvPr/>
          </p:nvSpPr>
          <p:spPr>
            <a:xfrm>
              <a:off x="9021458" y="1011609"/>
              <a:ext cx="41100" cy="41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40"/>
            <p:cNvSpPr/>
            <p:nvPr/>
          </p:nvSpPr>
          <p:spPr>
            <a:xfrm>
              <a:off x="7826678" y="1011609"/>
              <a:ext cx="41100" cy="41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40"/>
            <p:cNvSpPr/>
            <p:nvPr/>
          </p:nvSpPr>
          <p:spPr>
            <a:xfrm>
              <a:off x="7997361" y="1011609"/>
              <a:ext cx="41100" cy="41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40"/>
            <p:cNvSpPr/>
            <p:nvPr/>
          </p:nvSpPr>
          <p:spPr>
            <a:xfrm>
              <a:off x="8168044" y="1011609"/>
              <a:ext cx="41100" cy="41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40"/>
            <p:cNvSpPr/>
            <p:nvPr/>
          </p:nvSpPr>
          <p:spPr>
            <a:xfrm>
              <a:off x="8338726" y="1011609"/>
              <a:ext cx="41100" cy="41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40"/>
            <p:cNvSpPr/>
            <p:nvPr/>
          </p:nvSpPr>
          <p:spPr>
            <a:xfrm>
              <a:off x="8509409" y="1185455"/>
              <a:ext cx="41100" cy="41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40"/>
            <p:cNvSpPr/>
            <p:nvPr/>
          </p:nvSpPr>
          <p:spPr>
            <a:xfrm>
              <a:off x="8680092" y="1185455"/>
              <a:ext cx="41100" cy="41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40"/>
            <p:cNvSpPr/>
            <p:nvPr/>
          </p:nvSpPr>
          <p:spPr>
            <a:xfrm>
              <a:off x="8850775" y="1185455"/>
              <a:ext cx="41100" cy="41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40"/>
            <p:cNvSpPr/>
            <p:nvPr/>
          </p:nvSpPr>
          <p:spPr>
            <a:xfrm>
              <a:off x="9021458" y="1185455"/>
              <a:ext cx="41100" cy="41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40"/>
            <p:cNvSpPr/>
            <p:nvPr/>
          </p:nvSpPr>
          <p:spPr>
            <a:xfrm>
              <a:off x="7826678" y="1185455"/>
              <a:ext cx="41100" cy="41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40"/>
            <p:cNvSpPr/>
            <p:nvPr/>
          </p:nvSpPr>
          <p:spPr>
            <a:xfrm>
              <a:off x="7997361" y="1185455"/>
              <a:ext cx="41100" cy="41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40"/>
            <p:cNvSpPr/>
            <p:nvPr/>
          </p:nvSpPr>
          <p:spPr>
            <a:xfrm>
              <a:off x="8168044" y="1185455"/>
              <a:ext cx="41100" cy="41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40"/>
            <p:cNvSpPr/>
            <p:nvPr/>
          </p:nvSpPr>
          <p:spPr>
            <a:xfrm>
              <a:off x="8338726" y="1185455"/>
              <a:ext cx="41100" cy="41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932" name="Google Shape;1932;p40"/>
          <p:cNvCxnSpPr/>
          <p:nvPr/>
        </p:nvCxnSpPr>
        <p:spPr>
          <a:xfrm>
            <a:off x="1358775" y="1539100"/>
            <a:ext cx="0" cy="2052600"/>
          </a:xfrm>
          <a:prstGeom prst="straightConnector1">
            <a:avLst/>
          </a:prstGeom>
          <a:noFill/>
          <a:ln w="19050" cap="flat" cmpd="sng">
            <a:solidFill>
              <a:schemeClr val="lt2"/>
            </a:solidFill>
            <a:prstDash val="solid"/>
            <a:round/>
            <a:headEnd type="none" w="med" len="med"/>
            <a:tailEnd type="none" w="med" len="med"/>
          </a:ln>
        </p:spPr>
      </p:cxnSp>
      <p:cxnSp>
        <p:nvCxnSpPr>
          <p:cNvPr id="1933" name="Google Shape;1933;p40"/>
          <p:cNvCxnSpPr/>
          <p:nvPr/>
        </p:nvCxnSpPr>
        <p:spPr>
          <a:xfrm>
            <a:off x="1249475" y="1539100"/>
            <a:ext cx="0" cy="2052600"/>
          </a:xfrm>
          <a:prstGeom prst="straightConnector1">
            <a:avLst/>
          </a:prstGeom>
          <a:noFill/>
          <a:ln w="19050" cap="flat" cmpd="sng">
            <a:solidFill>
              <a:schemeClr val="lt2"/>
            </a:solidFill>
            <a:prstDash val="solid"/>
            <a:round/>
            <a:headEnd type="none" w="med" len="med"/>
            <a:tailEnd type="none" w="med" len="med"/>
          </a:ln>
        </p:spPr>
      </p:cxnSp>
      <p:sp>
        <p:nvSpPr>
          <p:cNvPr id="1934" name="Google Shape;1934;p40"/>
          <p:cNvSpPr/>
          <p:nvPr/>
        </p:nvSpPr>
        <p:spPr>
          <a:xfrm rot="5400000">
            <a:off x="-589125" y="2140200"/>
            <a:ext cx="2041200" cy="863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81"/>
                                        </p:tgtEl>
                                        <p:attrNameLst>
                                          <p:attrName>style.visibility</p:attrName>
                                        </p:attrNameLst>
                                      </p:cBhvr>
                                      <p:to>
                                        <p:strVal val="visible"/>
                                      </p:to>
                                    </p:set>
                                  </p:childTnLst>
                                </p:cTn>
                              </p:par>
                            </p:childTnLst>
                          </p:cTn>
                        </p:par>
                        <p:par>
                          <p:cTn id="7" fill="hold">
                            <p:stCondLst>
                              <p:cond delay="0"/>
                            </p:stCondLst>
                            <p:childTnLst>
                              <p:par>
                                <p:cTn id="8" presetID="2" presetClass="entr" presetSubtype="4" fill="hold" nodeType="afterEffect">
                                  <p:stCondLst>
                                    <p:cond delay="0"/>
                                  </p:stCondLst>
                                  <p:childTnLst>
                                    <p:set>
                                      <p:cBhvr>
                                        <p:cTn id="9" dur="1" fill="hold">
                                          <p:stCondLst>
                                            <p:cond delay="0"/>
                                          </p:stCondLst>
                                        </p:cTn>
                                        <p:tgtEl>
                                          <p:spTgt spid="1932"/>
                                        </p:tgtEl>
                                        <p:attrNameLst>
                                          <p:attrName>style.visibility</p:attrName>
                                        </p:attrNameLst>
                                      </p:cBhvr>
                                      <p:to>
                                        <p:strVal val="visible"/>
                                      </p:to>
                                    </p:set>
                                    <p:anim calcmode="lin" valueType="num">
                                      <p:cBhvr additive="base">
                                        <p:cTn id="10" dur="500" fill="hold"/>
                                        <p:tgtEl>
                                          <p:spTgt spid="1932"/>
                                        </p:tgtEl>
                                        <p:attrNameLst>
                                          <p:attrName>ppt_x</p:attrName>
                                        </p:attrNameLst>
                                      </p:cBhvr>
                                      <p:tavLst>
                                        <p:tav tm="0">
                                          <p:val>
                                            <p:strVal val="#ppt_x"/>
                                          </p:val>
                                        </p:tav>
                                        <p:tav tm="100000">
                                          <p:val>
                                            <p:strVal val="#ppt_x"/>
                                          </p:val>
                                        </p:tav>
                                      </p:tavLst>
                                    </p:anim>
                                    <p:anim calcmode="lin" valueType="num">
                                      <p:cBhvr additive="base">
                                        <p:cTn id="11" dur="500" fill="hold"/>
                                        <p:tgtEl>
                                          <p:spTgt spid="1932"/>
                                        </p:tgtEl>
                                        <p:attrNameLst>
                                          <p:attrName>ppt_y</p:attrName>
                                        </p:attrNameLst>
                                      </p:cBhvr>
                                      <p:tavLst>
                                        <p:tav tm="0">
                                          <p:val>
                                            <p:strVal val="1+#ppt_h/2"/>
                                          </p:val>
                                        </p:tav>
                                        <p:tav tm="100000">
                                          <p:val>
                                            <p:strVal val="#ppt_y"/>
                                          </p:val>
                                        </p:tav>
                                      </p:tavLst>
                                    </p:anim>
                                  </p:childTnLst>
                                </p:cTn>
                              </p:par>
                            </p:childTnLst>
                          </p:cTn>
                        </p:par>
                        <p:par>
                          <p:cTn id="12" fill="hold">
                            <p:stCondLst>
                              <p:cond delay="500"/>
                            </p:stCondLst>
                            <p:childTnLst>
                              <p:par>
                                <p:cTn id="13" presetID="2" presetClass="entr" presetSubtype="4" fill="hold" nodeType="afterEffect">
                                  <p:stCondLst>
                                    <p:cond delay="0"/>
                                  </p:stCondLst>
                                  <p:childTnLst>
                                    <p:set>
                                      <p:cBhvr>
                                        <p:cTn id="14" dur="1" fill="hold">
                                          <p:stCondLst>
                                            <p:cond delay="0"/>
                                          </p:stCondLst>
                                        </p:cTn>
                                        <p:tgtEl>
                                          <p:spTgt spid="1933"/>
                                        </p:tgtEl>
                                        <p:attrNameLst>
                                          <p:attrName>style.visibility</p:attrName>
                                        </p:attrNameLst>
                                      </p:cBhvr>
                                      <p:to>
                                        <p:strVal val="visible"/>
                                      </p:to>
                                    </p:set>
                                    <p:anim calcmode="lin" valueType="num">
                                      <p:cBhvr additive="base">
                                        <p:cTn id="15" dur="500" fill="hold"/>
                                        <p:tgtEl>
                                          <p:spTgt spid="1933"/>
                                        </p:tgtEl>
                                        <p:attrNameLst>
                                          <p:attrName>ppt_x</p:attrName>
                                        </p:attrNameLst>
                                      </p:cBhvr>
                                      <p:tavLst>
                                        <p:tav tm="0">
                                          <p:val>
                                            <p:strVal val="#ppt_x"/>
                                          </p:val>
                                        </p:tav>
                                        <p:tav tm="100000">
                                          <p:val>
                                            <p:strVal val="#ppt_x"/>
                                          </p:val>
                                        </p:tav>
                                      </p:tavLst>
                                    </p:anim>
                                    <p:anim calcmode="lin" valueType="num">
                                      <p:cBhvr additive="base">
                                        <p:cTn id="16" dur="500" fill="hold"/>
                                        <p:tgtEl>
                                          <p:spTgt spid="1933"/>
                                        </p:tgtEl>
                                        <p:attrNameLst>
                                          <p:attrName>ppt_y</p:attrName>
                                        </p:attrNameLst>
                                      </p:cBhvr>
                                      <p:tavLst>
                                        <p:tav tm="0">
                                          <p:val>
                                            <p:strVal val="1+#ppt_h/2"/>
                                          </p:val>
                                        </p:tav>
                                        <p:tav tm="100000">
                                          <p:val>
                                            <p:strVal val="#ppt_y"/>
                                          </p:val>
                                        </p:tav>
                                      </p:tavLst>
                                    </p:anim>
                                  </p:childTnLst>
                                </p:cTn>
                              </p:par>
                            </p:childTnLst>
                          </p:cTn>
                        </p:par>
                        <p:par>
                          <p:cTn id="17" fill="hold">
                            <p:stCondLst>
                              <p:cond delay="1000"/>
                            </p:stCondLst>
                            <p:childTnLst>
                              <p:par>
                                <p:cTn id="18" presetID="10" presetClass="entr" presetSubtype="0" fill="hold" nodeType="afterEffect">
                                  <p:stCondLst>
                                    <p:cond delay="0"/>
                                  </p:stCondLst>
                                  <p:childTnLst>
                                    <p:set>
                                      <p:cBhvr>
                                        <p:cTn id="19" dur="1" fill="hold">
                                          <p:stCondLst>
                                            <p:cond delay="0"/>
                                          </p:stCondLst>
                                        </p:cTn>
                                        <p:tgtEl>
                                          <p:spTgt spid="1880"/>
                                        </p:tgtEl>
                                        <p:attrNameLst>
                                          <p:attrName>style.visibility</p:attrName>
                                        </p:attrNameLst>
                                      </p:cBhvr>
                                      <p:to>
                                        <p:strVal val="visible"/>
                                      </p:to>
                                    </p:set>
                                    <p:animEffect transition="in" filter="fade">
                                      <p:cBhvr>
                                        <p:cTn id="20" dur="500"/>
                                        <p:tgtEl>
                                          <p:spTgt spid="1880"/>
                                        </p:tgtEl>
                                      </p:cBhvr>
                                    </p:animEffect>
                                  </p:childTnLst>
                                </p:cTn>
                              </p:par>
                            </p:childTnLst>
                          </p:cTn>
                        </p:par>
                        <p:par>
                          <p:cTn id="21" fill="hold">
                            <p:stCondLst>
                              <p:cond delay="1500"/>
                            </p:stCondLst>
                            <p:childTnLst>
                              <p:par>
                                <p:cTn id="22" presetID="10" presetClass="entr" presetSubtype="0" fill="hold" grpId="0" nodeType="afterEffect">
                                  <p:stCondLst>
                                    <p:cond delay="0"/>
                                  </p:stCondLst>
                                  <p:childTnLst>
                                    <p:set>
                                      <p:cBhvr>
                                        <p:cTn id="23" dur="1" fill="hold">
                                          <p:stCondLst>
                                            <p:cond delay="0"/>
                                          </p:stCondLst>
                                        </p:cTn>
                                        <p:tgtEl>
                                          <p:spTgt spid="1882">
                                            <p:txEl>
                                              <p:pRg st="0" end="0"/>
                                            </p:txEl>
                                          </p:spTgt>
                                        </p:tgtEl>
                                        <p:attrNameLst>
                                          <p:attrName>style.visibility</p:attrName>
                                        </p:attrNameLst>
                                      </p:cBhvr>
                                      <p:to>
                                        <p:strVal val="visible"/>
                                      </p:to>
                                    </p:set>
                                    <p:animEffect transition="in" filter="fade">
                                      <p:cBhvr>
                                        <p:cTn id="24" dur="500"/>
                                        <p:tgtEl>
                                          <p:spTgt spid="188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81" grpId="0"/>
      <p:bldP spid="1882"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rgbClr val="1F1F1F"/>
            </a:gs>
            <a:gs pos="100000">
              <a:srgbClr val="0C343D"/>
            </a:gs>
          </a:gsLst>
          <a:lin ang="5400700" scaled="0"/>
        </a:gradFill>
        <a:effectLst/>
      </p:bgPr>
    </p:bg>
    <p:spTree>
      <p:nvGrpSpPr>
        <p:cNvPr id="1" name="Shape 9108"/>
        <p:cNvGrpSpPr/>
        <p:nvPr/>
      </p:nvGrpSpPr>
      <p:grpSpPr>
        <a:xfrm>
          <a:off x="0" y="0"/>
          <a:ext cx="0" cy="0"/>
          <a:chOff x="0" y="0"/>
          <a:chExt cx="0" cy="0"/>
        </a:xfrm>
      </p:grpSpPr>
      <p:sp>
        <p:nvSpPr>
          <p:cNvPr id="9109" name="Google Shape;9109;p75"/>
          <p:cNvSpPr/>
          <p:nvPr/>
        </p:nvSpPr>
        <p:spPr>
          <a:xfrm>
            <a:off x="4773066" y="778609"/>
            <a:ext cx="3762300" cy="4055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0" name="Google Shape;9110;p75"/>
          <p:cNvSpPr/>
          <p:nvPr/>
        </p:nvSpPr>
        <p:spPr>
          <a:xfrm rot="5400000">
            <a:off x="-589125" y="2140250"/>
            <a:ext cx="2041200" cy="863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1" name="Google Shape;9111;p75"/>
          <p:cNvSpPr txBox="1">
            <a:spLocks noGrp="1"/>
          </p:cNvSpPr>
          <p:nvPr>
            <p:ph type="title"/>
          </p:nvPr>
        </p:nvSpPr>
        <p:spPr>
          <a:xfrm rot="-5400000">
            <a:off x="-1573000" y="2285450"/>
            <a:ext cx="40119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FEATURES</a:t>
            </a:r>
            <a:endParaRPr dirty="0"/>
          </a:p>
        </p:txBody>
      </p:sp>
      <p:grpSp>
        <p:nvGrpSpPr>
          <p:cNvPr id="9112" name="Google Shape;9112;p75"/>
          <p:cNvGrpSpPr/>
          <p:nvPr/>
        </p:nvGrpSpPr>
        <p:grpSpPr>
          <a:xfrm rot="-5400000">
            <a:off x="3030295" y="-980539"/>
            <a:ext cx="2495180" cy="5063477"/>
            <a:chOff x="-734425" y="725975"/>
            <a:chExt cx="2684700" cy="3691500"/>
          </a:xfrm>
        </p:grpSpPr>
        <p:sp>
          <p:nvSpPr>
            <p:cNvPr id="9113" name="Google Shape;9113;p75"/>
            <p:cNvSpPr/>
            <p:nvPr/>
          </p:nvSpPr>
          <p:spPr>
            <a:xfrm>
              <a:off x="-734425" y="725975"/>
              <a:ext cx="2684700" cy="3691500"/>
            </a:xfrm>
            <a:prstGeom prst="roundRect">
              <a:avLst>
                <a:gd name="adj" fmla="val 4846"/>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4" name="Google Shape;9114;p75"/>
            <p:cNvSpPr/>
            <p:nvPr/>
          </p:nvSpPr>
          <p:spPr>
            <a:xfrm>
              <a:off x="515525" y="4253150"/>
              <a:ext cx="184800" cy="109500"/>
            </a:xfrm>
            <a:prstGeom prst="roundRect">
              <a:avLst>
                <a:gd name="adj" fmla="val 50000"/>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5" name="Google Shape;9115;p75"/>
            <p:cNvSpPr/>
            <p:nvPr/>
          </p:nvSpPr>
          <p:spPr>
            <a:xfrm>
              <a:off x="577175" y="801325"/>
              <a:ext cx="61500" cy="61500"/>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6" name="Google Shape;9116;p75"/>
            <p:cNvSpPr/>
            <p:nvPr/>
          </p:nvSpPr>
          <p:spPr>
            <a:xfrm>
              <a:off x="-537625" y="945150"/>
              <a:ext cx="2291100" cy="32700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18" name="Google Shape;9118;p75"/>
          <p:cNvSpPr txBox="1">
            <a:spLocks noGrp="1"/>
          </p:cNvSpPr>
          <p:nvPr>
            <p:ph type="subTitle" idx="1"/>
          </p:nvPr>
        </p:nvSpPr>
        <p:spPr>
          <a:xfrm>
            <a:off x="5884788" y="2877350"/>
            <a:ext cx="2516662" cy="1877799"/>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1200" b="1" i="0" dirty="0">
                <a:solidFill>
                  <a:schemeClr val="tx1"/>
                </a:solidFill>
                <a:effectLst/>
                <a:latin typeface="Söhne"/>
              </a:rPr>
              <a:t>A BMI (Body Mass Index) calculator is a tool used to estimate a person's body fat based on their height and weight. It provides a numerical value that categorizes individuals into different BMI ranges, such as underweight, normal weight, overweight, or obese. </a:t>
            </a:r>
            <a:endParaRPr sz="1200" b="1" dirty="0">
              <a:solidFill>
                <a:schemeClr val="tx1"/>
              </a:solidFill>
            </a:endParaRPr>
          </a:p>
        </p:txBody>
      </p:sp>
      <p:pic>
        <p:nvPicPr>
          <p:cNvPr id="9" name="Picture 8">
            <a:extLst>
              <a:ext uri="{FF2B5EF4-FFF2-40B4-BE49-F238E27FC236}">
                <a16:creationId xmlns:a16="http://schemas.microsoft.com/office/drawing/2014/main" id="{484AE955-DE3F-E653-1196-F925262030B2}"/>
              </a:ext>
            </a:extLst>
          </p:cNvPr>
          <p:cNvPicPr>
            <a:picLocks noChangeAspect="1"/>
          </p:cNvPicPr>
          <p:nvPr/>
        </p:nvPicPr>
        <p:blipFill>
          <a:blip r:embed="rId3"/>
          <a:stretch>
            <a:fillRect/>
          </a:stretch>
        </p:blipFill>
        <p:spPr>
          <a:xfrm>
            <a:off x="2112413" y="565850"/>
            <a:ext cx="4363492" cy="20059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111"/>
                                        </p:tgtEl>
                                        <p:attrNameLst>
                                          <p:attrName>style.visibility</p:attrName>
                                        </p:attrNameLst>
                                      </p:cBhvr>
                                      <p:to>
                                        <p:strVal val="visible"/>
                                      </p:to>
                                    </p:set>
                                    <p:anim calcmode="lin" valueType="num">
                                      <p:cBhvr additive="base">
                                        <p:cTn id="7" dur="500" fill="hold"/>
                                        <p:tgtEl>
                                          <p:spTgt spid="9111"/>
                                        </p:tgtEl>
                                        <p:attrNameLst>
                                          <p:attrName>ppt_x</p:attrName>
                                        </p:attrNameLst>
                                      </p:cBhvr>
                                      <p:tavLst>
                                        <p:tav tm="0">
                                          <p:val>
                                            <p:strVal val="#ppt_x"/>
                                          </p:val>
                                        </p:tav>
                                        <p:tav tm="100000">
                                          <p:val>
                                            <p:strVal val="#ppt_x"/>
                                          </p:val>
                                        </p:tav>
                                      </p:tavLst>
                                    </p:anim>
                                    <p:anim calcmode="lin" valueType="num">
                                      <p:cBhvr additive="base">
                                        <p:cTn id="8" dur="500" fill="hold"/>
                                        <p:tgtEl>
                                          <p:spTgt spid="9111"/>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 presetClass="entr" presetSubtype="0" fill="hold" nodeType="afterEffect">
                                  <p:stCondLst>
                                    <p:cond delay="0"/>
                                  </p:stCondLst>
                                  <p:childTnLst>
                                    <p:set>
                                      <p:cBhvr>
                                        <p:cTn id="11" dur="1" fill="hold">
                                          <p:stCondLst>
                                            <p:cond delay="0"/>
                                          </p:stCondLst>
                                        </p:cTn>
                                        <p:tgtEl>
                                          <p:spTgt spid="9"/>
                                        </p:tgtEl>
                                        <p:attrNameLst>
                                          <p:attrName>style.visibility</p:attrName>
                                        </p:attrNameLst>
                                      </p:cBhvr>
                                      <p:to>
                                        <p:strVal val="visible"/>
                                      </p:to>
                                    </p:set>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9118">
                                            <p:txEl>
                                              <p:pRg st="0" end="0"/>
                                            </p:txEl>
                                          </p:spTgt>
                                        </p:tgtEl>
                                        <p:attrNameLst>
                                          <p:attrName>style.visibility</p:attrName>
                                        </p:attrNameLst>
                                      </p:cBhvr>
                                      <p:to>
                                        <p:strVal val="visible"/>
                                      </p:to>
                                    </p:set>
                                    <p:animEffect transition="in" filter="fade">
                                      <p:cBhvr>
                                        <p:cTn id="15" dur="500"/>
                                        <p:tgtEl>
                                          <p:spTgt spid="911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11" grpId="0"/>
      <p:bldP spid="9118"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127"/>
        <p:cNvGrpSpPr/>
        <p:nvPr/>
      </p:nvGrpSpPr>
      <p:grpSpPr>
        <a:xfrm>
          <a:off x="0" y="0"/>
          <a:ext cx="0" cy="0"/>
          <a:chOff x="0" y="0"/>
          <a:chExt cx="0" cy="0"/>
        </a:xfrm>
      </p:grpSpPr>
      <p:sp>
        <p:nvSpPr>
          <p:cNvPr id="9128" name="Google Shape;9128;p76"/>
          <p:cNvSpPr/>
          <p:nvPr/>
        </p:nvSpPr>
        <p:spPr>
          <a:xfrm>
            <a:off x="5090625" y="0"/>
            <a:ext cx="28182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9" name="Google Shape;9129;p76"/>
          <p:cNvSpPr txBox="1">
            <a:spLocks noGrp="1"/>
          </p:cNvSpPr>
          <p:nvPr>
            <p:ph type="title"/>
          </p:nvPr>
        </p:nvSpPr>
        <p:spPr>
          <a:xfrm rot="-5400000">
            <a:off x="-1573000" y="2285450"/>
            <a:ext cx="40119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FEATURES</a:t>
            </a:r>
            <a:endParaRPr dirty="0"/>
          </a:p>
        </p:txBody>
      </p:sp>
      <p:sp>
        <p:nvSpPr>
          <p:cNvPr id="9130" name="Google Shape;9130;p76"/>
          <p:cNvSpPr/>
          <p:nvPr/>
        </p:nvSpPr>
        <p:spPr>
          <a:xfrm>
            <a:off x="1282894" y="0"/>
            <a:ext cx="28182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 name="Rectangle 1">
            <a:extLst>
              <a:ext uri="{FF2B5EF4-FFF2-40B4-BE49-F238E27FC236}">
                <a16:creationId xmlns:a16="http://schemas.microsoft.com/office/drawing/2014/main" id="{6AF20442-40BF-09CE-6627-6615E4136D4C}"/>
              </a:ext>
            </a:extLst>
          </p:cNvPr>
          <p:cNvSpPr/>
          <p:nvPr/>
        </p:nvSpPr>
        <p:spPr>
          <a:xfrm>
            <a:off x="4053376" y="0"/>
            <a:ext cx="1240667" cy="5143500"/>
          </a:xfrm>
          <a:prstGeom prst="rect">
            <a:avLst/>
          </a:prstGeom>
          <a:solidFill>
            <a:schemeClr val="tx2"/>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 name="Rectangle 2">
            <a:extLst>
              <a:ext uri="{FF2B5EF4-FFF2-40B4-BE49-F238E27FC236}">
                <a16:creationId xmlns:a16="http://schemas.microsoft.com/office/drawing/2014/main" id="{2BF8C1B5-A0BB-9CF0-104F-19412BA008BF}"/>
              </a:ext>
            </a:extLst>
          </p:cNvPr>
          <p:cNvSpPr/>
          <p:nvPr/>
        </p:nvSpPr>
        <p:spPr>
          <a:xfrm>
            <a:off x="2636625" y="0"/>
            <a:ext cx="1028700" cy="5143500"/>
          </a:xfrm>
          <a:prstGeom prst="rect">
            <a:avLst/>
          </a:prstGeom>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9140" name="Google Shape;9140;p76"/>
          <p:cNvSpPr/>
          <p:nvPr/>
        </p:nvSpPr>
        <p:spPr>
          <a:xfrm>
            <a:off x="1693519" y="569629"/>
            <a:ext cx="2909194" cy="4008121"/>
          </a:xfrm>
          <a:custGeom>
            <a:avLst/>
            <a:gdLst/>
            <a:ahLst/>
            <a:cxnLst/>
            <a:rect l="l" t="t" r="r" b="b"/>
            <a:pathLst>
              <a:path w="13833" h="29274" fill="none" extrusionOk="0">
                <a:moveTo>
                  <a:pt x="13832" y="1982"/>
                </a:moveTo>
                <a:cubicBezTo>
                  <a:pt x="13832" y="888"/>
                  <a:pt x="12944" y="1"/>
                  <a:pt x="11871" y="1"/>
                </a:cubicBezTo>
                <a:lnTo>
                  <a:pt x="1983" y="1"/>
                </a:lnTo>
                <a:cubicBezTo>
                  <a:pt x="889" y="1"/>
                  <a:pt x="1" y="888"/>
                  <a:pt x="1" y="1982"/>
                </a:cubicBezTo>
                <a:lnTo>
                  <a:pt x="1" y="27291"/>
                </a:lnTo>
                <a:cubicBezTo>
                  <a:pt x="1" y="28386"/>
                  <a:pt x="889" y="29273"/>
                  <a:pt x="1983" y="29273"/>
                </a:cubicBezTo>
                <a:lnTo>
                  <a:pt x="11871" y="29273"/>
                </a:lnTo>
                <a:cubicBezTo>
                  <a:pt x="12944" y="29273"/>
                  <a:pt x="13832" y="28386"/>
                  <a:pt x="13832" y="27291"/>
                </a:cubicBezTo>
                <a:close/>
                <a:moveTo>
                  <a:pt x="8362" y="2602"/>
                </a:moveTo>
                <a:cubicBezTo>
                  <a:pt x="8362" y="2767"/>
                  <a:pt x="8217" y="2911"/>
                  <a:pt x="8052" y="2911"/>
                </a:cubicBezTo>
                <a:lnTo>
                  <a:pt x="5946" y="2911"/>
                </a:lnTo>
                <a:cubicBezTo>
                  <a:pt x="5781" y="2911"/>
                  <a:pt x="5637" y="2767"/>
                  <a:pt x="5637" y="2602"/>
                </a:cubicBezTo>
                <a:lnTo>
                  <a:pt x="5637" y="2581"/>
                </a:lnTo>
                <a:cubicBezTo>
                  <a:pt x="5637" y="2416"/>
                  <a:pt x="5781" y="2271"/>
                  <a:pt x="5946" y="2271"/>
                </a:cubicBezTo>
                <a:lnTo>
                  <a:pt x="8052" y="2271"/>
                </a:lnTo>
                <a:cubicBezTo>
                  <a:pt x="8217" y="2271"/>
                  <a:pt x="8362" y="2416"/>
                  <a:pt x="8362" y="2581"/>
                </a:cubicBezTo>
                <a:close/>
                <a:moveTo>
                  <a:pt x="12862" y="25103"/>
                </a:moveTo>
                <a:lnTo>
                  <a:pt x="1136" y="25103"/>
                </a:lnTo>
                <a:lnTo>
                  <a:pt x="1136" y="4191"/>
                </a:lnTo>
                <a:lnTo>
                  <a:pt x="12862" y="4191"/>
                </a:lnTo>
                <a:close/>
              </a:path>
            </a:pathLst>
          </a:custGeom>
          <a:noFill/>
          <a:ln w="19050" cap="flat" cmpd="sng">
            <a:solidFill>
              <a:schemeClr val="dk2"/>
            </a:solidFill>
            <a:prstDash val="solid"/>
            <a:miter lim="2064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4" name="Picture 3">
            <a:extLst>
              <a:ext uri="{FF2B5EF4-FFF2-40B4-BE49-F238E27FC236}">
                <a16:creationId xmlns:a16="http://schemas.microsoft.com/office/drawing/2014/main" id="{3DD65675-ED52-8BC2-0E79-DDC268BAAEAF}"/>
              </a:ext>
            </a:extLst>
          </p:cNvPr>
          <p:cNvPicPr>
            <a:picLocks noChangeAspect="1"/>
          </p:cNvPicPr>
          <p:nvPr/>
        </p:nvPicPr>
        <p:blipFill rotWithShape="1">
          <a:blip r:embed="rId3"/>
          <a:srcRect r="32908"/>
          <a:stretch/>
        </p:blipFill>
        <p:spPr>
          <a:xfrm>
            <a:off x="2070831" y="1183311"/>
            <a:ext cx="2194512" cy="2776877"/>
          </a:xfrm>
          <a:prstGeom prst="rect">
            <a:avLst/>
          </a:prstGeom>
        </p:spPr>
      </p:pic>
      <p:sp>
        <p:nvSpPr>
          <p:cNvPr id="9137" name="Google Shape;9137;p76"/>
          <p:cNvSpPr txBox="1">
            <a:spLocks noGrp="1"/>
          </p:cNvSpPr>
          <p:nvPr>
            <p:ph type="subTitle" idx="4294967295"/>
          </p:nvPr>
        </p:nvSpPr>
        <p:spPr>
          <a:xfrm>
            <a:off x="4831137" y="1535907"/>
            <a:ext cx="2818200" cy="3736181"/>
          </a:xfrm>
          <a:prstGeom prst="rect">
            <a:avLst/>
          </a:prstGeom>
        </p:spPr>
        <p:txBody>
          <a:bodyPr spcFirstLastPara="1" wrap="square" lIns="91425" tIns="91425" rIns="91425" bIns="91425" anchor="t" anchorCtr="0">
            <a:noAutofit/>
          </a:bodyPr>
          <a:lstStyle/>
          <a:p>
            <a:pPr marL="0" lvl="0" indent="0" rtl="0">
              <a:lnSpc>
                <a:spcPct val="100000"/>
              </a:lnSpc>
              <a:spcBef>
                <a:spcPts val="0"/>
              </a:spcBef>
              <a:spcAft>
                <a:spcPts val="0"/>
              </a:spcAft>
              <a:buNone/>
            </a:pPr>
            <a:r>
              <a:rPr lang="en-US" sz="1200" b="1" dirty="0">
                <a:solidFill>
                  <a:schemeClr val="dk1"/>
                </a:solidFill>
              </a:rPr>
              <a:t>Our website incorporates an exercise posture detection feature. Using advanced technology, it analyzes users' movements during exercises and provides real-time feedback on their posture. This feature helps users maintain proper form, reducing the risk of injury and maximizing the effectiveness of their workouts. With exercise posture detection, our website aims to enhance the overall safety and quality of users' exercise routines, promoting better results and long-term fitness success.</a:t>
            </a:r>
            <a:endParaRPr sz="1200" b="1" dirty="0">
              <a:solidFill>
                <a:schemeClr val="dk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129"/>
                                        </p:tgtEl>
                                        <p:attrNameLst>
                                          <p:attrName>style.visibility</p:attrName>
                                        </p:attrNameLst>
                                      </p:cBhvr>
                                      <p:to>
                                        <p:strVal val="visible"/>
                                      </p:to>
                                    </p:set>
                                    <p:anim calcmode="lin" valueType="num">
                                      <p:cBhvr additive="base">
                                        <p:cTn id="7" dur="500" fill="hold"/>
                                        <p:tgtEl>
                                          <p:spTgt spid="9129"/>
                                        </p:tgtEl>
                                        <p:attrNameLst>
                                          <p:attrName>ppt_x</p:attrName>
                                        </p:attrNameLst>
                                      </p:cBhvr>
                                      <p:tavLst>
                                        <p:tav tm="0">
                                          <p:val>
                                            <p:strVal val="#ppt_x"/>
                                          </p:val>
                                        </p:tav>
                                        <p:tav tm="100000">
                                          <p:val>
                                            <p:strVal val="#ppt_x"/>
                                          </p:val>
                                        </p:tav>
                                      </p:tavLst>
                                    </p:anim>
                                    <p:anim calcmode="lin" valueType="num">
                                      <p:cBhvr additive="base">
                                        <p:cTn id="8" dur="500" fill="hold"/>
                                        <p:tgtEl>
                                          <p:spTgt spid="9129"/>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 presetClass="entr" presetSubtype="0" fill="hold" nodeType="afterEffect">
                                  <p:stCondLst>
                                    <p:cond delay="0"/>
                                  </p:stCondLst>
                                  <p:childTnLst>
                                    <p:set>
                                      <p:cBhvr>
                                        <p:cTn id="11" dur="1" fill="hold">
                                          <p:stCondLst>
                                            <p:cond delay="0"/>
                                          </p:stCondLst>
                                        </p:cTn>
                                        <p:tgtEl>
                                          <p:spTgt spid="4"/>
                                        </p:tgtEl>
                                        <p:attrNameLst>
                                          <p:attrName>style.visibility</p:attrName>
                                        </p:attrNameLst>
                                      </p:cBhvr>
                                      <p:to>
                                        <p:strVal val="visible"/>
                                      </p:to>
                                    </p:set>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9137">
                                            <p:txEl>
                                              <p:pRg st="0" end="0"/>
                                            </p:txEl>
                                          </p:spTgt>
                                        </p:tgtEl>
                                        <p:attrNameLst>
                                          <p:attrName>style.visibility</p:attrName>
                                        </p:attrNameLst>
                                      </p:cBhvr>
                                      <p:to>
                                        <p:strVal val="visible"/>
                                      </p:to>
                                    </p:set>
                                    <p:animEffect transition="in" filter="fade">
                                      <p:cBhvr>
                                        <p:cTn id="15" dur="500"/>
                                        <p:tgtEl>
                                          <p:spTgt spid="913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29" grpId="0"/>
      <p:bldP spid="9137"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0">
              <a:srgbClr val="1F1F1F"/>
            </a:gs>
            <a:gs pos="100000">
              <a:srgbClr val="0C343D"/>
            </a:gs>
          </a:gsLst>
          <a:lin ang="5400700" scaled="0"/>
        </a:gradFill>
        <a:effectLst/>
      </p:bgPr>
    </p:bg>
    <p:spTree>
      <p:nvGrpSpPr>
        <p:cNvPr id="1" name="Shape 9108"/>
        <p:cNvGrpSpPr/>
        <p:nvPr/>
      </p:nvGrpSpPr>
      <p:grpSpPr>
        <a:xfrm>
          <a:off x="0" y="0"/>
          <a:ext cx="0" cy="0"/>
          <a:chOff x="0" y="0"/>
          <a:chExt cx="0" cy="0"/>
        </a:xfrm>
      </p:grpSpPr>
      <p:sp>
        <p:nvSpPr>
          <p:cNvPr id="9109" name="Google Shape;9109;p75"/>
          <p:cNvSpPr/>
          <p:nvPr/>
        </p:nvSpPr>
        <p:spPr>
          <a:xfrm>
            <a:off x="4666650" y="544200"/>
            <a:ext cx="3762300" cy="4055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0" name="Google Shape;9110;p75"/>
          <p:cNvSpPr/>
          <p:nvPr/>
        </p:nvSpPr>
        <p:spPr>
          <a:xfrm rot="5400000">
            <a:off x="-589125" y="2140250"/>
            <a:ext cx="2041200" cy="863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1" name="Google Shape;9111;p75"/>
          <p:cNvSpPr txBox="1">
            <a:spLocks noGrp="1"/>
          </p:cNvSpPr>
          <p:nvPr>
            <p:ph type="title"/>
          </p:nvPr>
        </p:nvSpPr>
        <p:spPr>
          <a:xfrm rot="-5400000">
            <a:off x="-1573000" y="2285450"/>
            <a:ext cx="40119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FEATURES</a:t>
            </a:r>
            <a:endParaRPr dirty="0"/>
          </a:p>
        </p:txBody>
      </p:sp>
      <p:grpSp>
        <p:nvGrpSpPr>
          <p:cNvPr id="9112" name="Google Shape;9112;p75"/>
          <p:cNvGrpSpPr/>
          <p:nvPr/>
        </p:nvGrpSpPr>
        <p:grpSpPr>
          <a:xfrm rot="-5400000">
            <a:off x="1916673" y="824010"/>
            <a:ext cx="2542142" cy="3495481"/>
            <a:chOff x="-734425" y="725975"/>
            <a:chExt cx="2684700" cy="3691500"/>
          </a:xfrm>
        </p:grpSpPr>
        <p:sp>
          <p:nvSpPr>
            <p:cNvPr id="9113" name="Google Shape;9113;p75"/>
            <p:cNvSpPr/>
            <p:nvPr/>
          </p:nvSpPr>
          <p:spPr>
            <a:xfrm>
              <a:off x="-734425" y="725975"/>
              <a:ext cx="2684700" cy="3691500"/>
            </a:xfrm>
            <a:prstGeom prst="roundRect">
              <a:avLst>
                <a:gd name="adj" fmla="val 4846"/>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4" name="Google Shape;9114;p75"/>
            <p:cNvSpPr/>
            <p:nvPr/>
          </p:nvSpPr>
          <p:spPr>
            <a:xfrm>
              <a:off x="515525" y="4253150"/>
              <a:ext cx="184800" cy="109500"/>
            </a:xfrm>
            <a:prstGeom prst="roundRect">
              <a:avLst>
                <a:gd name="adj" fmla="val 50000"/>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5" name="Google Shape;9115;p75"/>
            <p:cNvSpPr/>
            <p:nvPr/>
          </p:nvSpPr>
          <p:spPr>
            <a:xfrm>
              <a:off x="577175" y="801325"/>
              <a:ext cx="61500" cy="61500"/>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6" name="Google Shape;9116;p75"/>
            <p:cNvSpPr/>
            <p:nvPr/>
          </p:nvSpPr>
          <p:spPr>
            <a:xfrm>
              <a:off x="-537625" y="945150"/>
              <a:ext cx="2291100" cy="32700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18" name="Google Shape;9118;p75"/>
          <p:cNvSpPr txBox="1">
            <a:spLocks noGrp="1"/>
          </p:cNvSpPr>
          <p:nvPr>
            <p:ph type="subTitle" idx="1"/>
          </p:nvPr>
        </p:nvSpPr>
        <p:spPr>
          <a:xfrm>
            <a:off x="5143021" y="914400"/>
            <a:ext cx="3285929" cy="3186113"/>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1200" b="1" dirty="0"/>
              <a:t>An AI/ML-based chatbot leverages artificial intelligence and machine learning algorithms to simulate human-like conversations. It can understand user queries, provide relevant responses, and learn from interactions to continuously improve its performance, making it a valuable tool for customer support, information retrieval, and automated assistance.</a:t>
            </a:r>
            <a:endParaRPr sz="1200" b="1" dirty="0"/>
          </a:p>
        </p:txBody>
      </p:sp>
      <p:pic>
        <p:nvPicPr>
          <p:cNvPr id="3" name="Picture 2">
            <a:extLst>
              <a:ext uri="{FF2B5EF4-FFF2-40B4-BE49-F238E27FC236}">
                <a16:creationId xmlns:a16="http://schemas.microsoft.com/office/drawing/2014/main" id="{DD38E0C3-8DEB-2FE8-AA4B-6B9934337D36}"/>
              </a:ext>
            </a:extLst>
          </p:cNvPr>
          <p:cNvPicPr>
            <a:picLocks noChangeAspect="1"/>
          </p:cNvPicPr>
          <p:nvPr/>
        </p:nvPicPr>
        <p:blipFill rotWithShape="1">
          <a:blip r:embed="rId3"/>
          <a:srcRect l="27199"/>
          <a:stretch/>
        </p:blipFill>
        <p:spPr>
          <a:xfrm>
            <a:off x="1683061" y="1506770"/>
            <a:ext cx="3044909" cy="2085630"/>
          </a:xfrm>
          <a:prstGeom prst="rect">
            <a:avLst/>
          </a:prstGeom>
        </p:spPr>
      </p:pic>
    </p:spTree>
    <p:extLst>
      <p:ext uri="{BB962C8B-B14F-4D97-AF65-F5344CB8AC3E}">
        <p14:creationId xmlns:p14="http://schemas.microsoft.com/office/powerpoint/2010/main" val="27655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111"/>
                                        </p:tgtEl>
                                        <p:attrNameLst>
                                          <p:attrName>style.visibility</p:attrName>
                                        </p:attrNameLst>
                                      </p:cBhvr>
                                      <p:to>
                                        <p:strVal val="visible"/>
                                      </p:to>
                                    </p:set>
                                    <p:anim calcmode="lin" valueType="num">
                                      <p:cBhvr additive="base">
                                        <p:cTn id="7" dur="500" fill="hold"/>
                                        <p:tgtEl>
                                          <p:spTgt spid="9111"/>
                                        </p:tgtEl>
                                        <p:attrNameLst>
                                          <p:attrName>ppt_x</p:attrName>
                                        </p:attrNameLst>
                                      </p:cBhvr>
                                      <p:tavLst>
                                        <p:tav tm="0">
                                          <p:val>
                                            <p:strVal val="#ppt_x"/>
                                          </p:val>
                                        </p:tav>
                                        <p:tav tm="100000">
                                          <p:val>
                                            <p:strVal val="#ppt_x"/>
                                          </p:val>
                                        </p:tav>
                                      </p:tavLst>
                                    </p:anim>
                                    <p:anim calcmode="lin" valueType="num">
                                      <p:cBhvr additive="base">
                                        <p:cTn id="8" dur="500" fill="hold"/>
                                        <p:tgtEl>
                                          <p:spTgt spid="9111"/>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 presetClass="entr" presetSubtype="0"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9118">
                                            <p:txEl>
                                              <p:pRg st="0" end="0"/>
                                            </p:txEl>
                                          </p:spTgt>
                                        </p:tgtEl>
                                        <p:attrNameLst>
                                          <p:attrName>style.visibility</p:attrName>
                                        </p:attrNameLst>
                                      </p:cBhvr>
                                      <p:to>
                                        <p:strVal val="visible"/>
                                      </p:to>
                                    </p:set>
                                    <p:animEffect transition="in" filter="fade">
                                      <p:cBhvr>
                                        <p:cTn id="15" dur="500"/>
                                        <p:tgtEl>
                                          <p:spTgt spid="911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11" grpId="0"/>
      <p:bldP spid="9118"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rgbClr val="1F1F1F"/>
            </a:gs>
            <a:gs pos="100000">
              <a:srgbClr val="0C343D"/>
            </a:gs>
          </a:gsLst>
          <a:lin ang="5400700" scaled="0"/>
        </a:gradFill>
        <a:effectLst/>
      </p:bgPr>
    </p:bg>
    <p:spTree>
      <p:nvGrpSpPr>
        <p:cNvPr id="1" name="Shape 9108"/>
        <p:cNvGrpSpPr/>
        <p:nvPr/>
      </p:nvGrpSpPr>
      <p:grpSpPr>
        <a:xfrm>
          <a:off x="0" y="0"/>
          <a:ext cx="0" cy="0"/>
          <a:chOff x="0" y="0"/>
          <a:chExt cx="0" cy="0"/>
        </a:xfrm>
      </p:grpSpPr>
      <p:sp>
        <p:nvSpPr>
          <p:cNvPr id="9109" name="Google Shape;9109;p75"/>
          <p:cNvSpPr/>
          <p:nvPr/>
        </p:nvSpPr>
        <p:spPr>
          <a:xfrm>
            <a:off x="4816156" y="954147"/>
            <a:ext cx="3762300" cy="4055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0" name="Google Shape;9110;p75"/>
          <p:cNvSpPr/>
          <p:nvPr/>
        </p:nvSpPr>
        <p:spPr>
          <a:xfrm rot="5400000">
            <a:off x="-589125" y="2140250"/>
            <a:ext cx="2041200" cy="863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1" name="Google Shape;9111;p75"/>
          <p:cNvSpPr txBox="1">
            <a:spLocks noGrp="1"/>
          </p:cNvSpPr>
          <p:nvPr>
            <p:ph type="title"/>
          </p:nvPr>
        </p:nvSpPr>
        <p:spPr>
          <a:xfrm rot="-5400000">
            <a:off x="-1573000" y="2285450"/>
            <a:ext cx="40119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FEATURES</a:t>
            </a:r>
            <a:endParaRPr dirty="0"/>
          </a:p>
        </p:txBody>
      </p:sp>
      <p:grpSp>
        <p:nvGrpSpPr>
          <p:cNvPr id="9112" name="Google Shape;9112;p75"/>
          <p:cNvGrpSpPr/>
          <p:nvPr/>
        </p:nvGrpSpPr>
        <p:grpSpPr>
          <a:xfrm rot="-5400000">
            <a:off x="3030295" y="-980539"/>
            <a:ext cx="2495180" cy="5063477"/>
            <a:chOff x="-734425" y="725975"/>
            <a:chExt cx="2684700" cy="3691500"/>
          </a:xfrm>
        </p:grpSpPr>
        <p:sp>
          <p:nvSpPr>
            <p:cNvPr id="9113" name="Google Shape;9113;p75"/>
            <p:cNvSpPr/>
            <p:nvPr/>
          </p:nvSpPr>
          <p:spPr>
            <a:xfrm>
              <a:off x="-734425" y="725975"/>
              <a:ext cx="2684700" cy="3691500"/>
            </a:xfrm>
            <a:prstGeom prst="roundRect">
              <a:avLst>
                <a:gd name="adj" fmla="val 4846"/>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4" name="Google Shape;9114;p75"/>
            <p:cNvSpPr/>
            <p:nvPr/>
          </p:nvSpPr>
          <p:spPr>
            <a:xfrm>
              <a:off x="515525" y="4253150"/>
              <a:ext cx="184800" cy="109500"/>
            </a:xfrm>
            <a:prstGeom prst="roundRect">
              <a:avLst>
                <a:gd name="adj" fmla="val 50000"/>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5" name="Google Shape;9115;p75"/>
            <p:cNvSpPr/>
            <p:nvPr/>
          </p:nvSpPr>
          <p:spPr>
            <a:xfrm>
              <a:off x="577175" y="801325"/>
              <a:ext cx="61500" cy="61500"/>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6" name="Google Shape;9116;p75"/>
            <p:cNvSpPr/>
            <p:nvPr/>
          </p:nvSpPr>
          <p:spPr>
            <a:xfrm>
              <a:off x="-537625" y="945150"/>
              <a:ext cx="2291100" cy="32700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18" name="Google Shape;9118;p75"/>
          <p:cNvSpPr txBox="1">
            <a:spLocks noGrp="1"/>
          </p:cNvSpPr>
          <p:nvPr>
            <p:ph type="subTitle" idx="1"/>
          </p:nvPr>
        </p:nvSpPr>
        <p:spPr>
          <a:xfrm>
            <a:off x="5906219" y="2907975"/>
            <a:ext cx="2516662" cy="1877799"/>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lang="en-US" sz="1200" b="1" dirty="0">
              <a:solidFill>
                <a:schemeClr val="tx1"/>
              </a:solidFill>
            </a:endParaRPr>
          </a:p>
          <a:p>
            <a:pPr marL="0" lvl="0" indent="0" algn="l" rtl="0">
              <a:spcBef>
                <a:spcPts val="0"/>
              </a:spcBef>
              <a:spcAft>
                <a:spcPts val="0"/>
              </a:spcAft>
              <a:buNone/>
            </a:pPr>
            <a:r>
              <a:rPr lang="en-US" sz="1200" b="1" dirty="0">
                <a:solidFill>
                  <a:schemeClr val="tx1"/>
                </a:solidFill>
              </a:rPr>
              <a:t>Our group-developed website includes a valuable feature of video recommendation for exercises targeting different body parts. This feature enhances the user experience by providing visual guidance, ensuring proper form, and enabling users to effectively target and strengthen specific areas of their body during their workouts.</a:t>
            </a:r>
            <a:endParaRPr sz="1200" b="1" dirty="0">
              <a:solidFill>
                <a:schemeClr val="tx1"/>
              </a:solidFill>
            </a:endParaRPr>
          </a:p>
        </p:txBody>
      </p:sp>
      <p:pic>
        <p:nvPicPr>
          <p:cNvPr id="3" name="Picture 2">
            <a:extLst>
              <a:ext uri="{FF2B5EF4-FFF2-40B4-BE49-F238E27FC236}">
                <a16:creationId xmlns:a16="http://schemas.microsoft.com/office/drawing/2014/main" id="{B54768F9-27E8-E3E3-CA85-FC2219354BA2}"/>
              </a:ext>
            </a:extLst>
          </p:cNvPr>
          <p:cNvPicPr>
            <a:picLocks noChangeAspect="1"/>
          </p:cNvPicPr>
          <p:nvPr/>
        </p:nvPicPr>
        <p:blipFill>
          <a:blip r:embed="rId3"/>
          <a:stretch>
            <a:fillRect/>
          </a:stretch>
        </p:blipFill>
        <p:spPr>
          <a:xfrm>
            <a:off x="2107406" y="565851"/>
            <a:ext cx="4401618" cy="1983576"/>
          </a:xfrm>
          <a:prstGeom prst="rect">
            <a:avLst/>
          </a:prstGeom>
        </p:spPr>
      </p:pic>
    </p:spTree>
    <p:extLst>
      <p:ext uri="{BB962C8B-B14F-4D97-AF65-F5344CB8AC3E}">
        <p14:creationId xmlns:p14="http://schemas.microsoft.com/office/powerpoint/2010/main" val="3584962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111"/>
                                        </p:tgtEl>
                                        <p:attrNameLst>
                                          <p:attrName>style.visibility</p:attrName>
                                        </p:attrNameLst>
                                      </p:cBhvr>
                                      <p:to>
                                        <p:strVal val="visible"/>
                                      </p:to>
                                    </p:set>
                                    <p:anim calcmode="lin" valueType="num">
                                      <p:cBhvr additive="base">
                                        <p:cTn id="7" dur="500" fill="hold"/>
                                        <p:tgtEl>
                                          <p:spTgt spid="9111"/>
                                        </p:tgtEl>
                                        <p:attrNameLst>
                                          <p:attrName>ppt_x</p:attrName>
                                        </p:attrNameLst>
                                      </p:cBhvr>
                                      <p:tavLst>
                                        <p:tav tm="0">
                                          <p:val>
                                            <p:strVal val="#ppt_x"/>
                                          </p:val>
                                        </p:tav>
                                        <p:tav tm="100000">
                                          <p:val>
                                            <p:strVal val="#ppt_x"/>
                                          </p:val>
                                        </p:tav>
                                      </p:tavLst>
                                    </p:anim>
                                    <p:anim calcmode="lin" valueType="num">
                                      <p:cBhvr additive="base">
                                        <p:cTn id="8" dur="500" fill="hold"/>
                                        <p:tgtEl>
                                          <p:spTgt spid="9111"/>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 presetClass="entr" presetSubtype="0"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9118">
                                            <p:txEl>
                                              <p:pRg st="1" end="1"/>
                                            </p:txEl>
                                          </p:spTgt>
                                        </p:tgtEl>
                                        <p:attrNameLst>
                                          <p:attrName>style.visibility</p:attrName>
                                        </p:attrNameLst>
                                      </p:cBhvr>
                                      <p:to>
                                        <p:strVal val="visible"/>
                                      </p:to>
                                    </p:set>
                                    <p:animEffect transition="in" filter="fade">
                                      <p:cBhvr>
                                        <p:cTn id="15" dur="500"/>
                                        <p:tgtEl>
                                          <p:spTgt spid="911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11" grpId="0"/>
      <p:bldP spid="9118"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70"/>
        <p:cNvGrpSpPr/>
        <p:nvPr/>
      </p:nvGrpSpPr>
      <p:grpSpPr>
        <a:xfrm>
          <a:off x="0" y="0"/>
          <a:ext cx="0" cy="0"/>
          <a:chOff x="0" y="0"/>
          <a:chExt cx="0" cy="0"/>
        </a:xfrm>
      </p:grpSpPr>
      <p:sp>
        <p:nvSpPr>
          <p:cNvPr id="2071" name="Google Shape;2071;p51"/>
          <p:cNvSpPr txBox="1">
            <a:spLocks noGrp="1"/>
          </p:cNvSpPr>
          <p:nvPr>
            <p:ph type="title" idx="2"/>
          </p:nvPr>
        </p:nvSpPr>
        <p:spPr>
          <a:xfrm>
            <a:off x="2189138" y="1537525"/>
            <a:ext cx="1531200" cy="1486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04</a:t>
            </a:r>
            <a:endParaRPr dirty="0"/>
          </a:p>
        </p:txBody>
      </p:sp>
      <p:sp>
        <p:nvSpPr>
          <p:cNvPr id="2072" name="Google Shape;2072;p51"/>
          <p:cNvSpPr txBox="1">
            <a:spLocks noGrp="1"/>
          </p:cNvSpPr>
          <p:nvPr>
            <p:ph type="title"/>
          </p:nvPr>
        </p:nvSpPr>
        <p:spPr>
          <a:xfrm>
            <a:off x="3245625" y="2280625"/>
            <a:ext cx="3858675" cy="1032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ALGORITHMS</a:t>
            </a:r>
            <a:endParaRPr dirty="0"/>
          </a:p>
        </p:txBody>
      </p:sp>
      <p:sp>
        <p:nvSpPr>
          <p:cNvPr id="2074" name="Google Shape;2074;p51"/>
          <p:cNvSpPr/>
          <p:nvPr/>
        </p:nvSpPr>
        <p:spPr>
          <a:xfrm rot="5400000">
            <a:off x="-589050" y="2140200"/>
            <a:ext cx="2041200" cy="863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86305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71"/>
                                        </p:tgtEl>
                                        <p:attrNameLst>
                                          <p:attrName>style.visibility</p:attrName>
                                        </p:attrNameLst>
                                      </p:cBhvr>
                                      <p:to>
                                        <p:strVal val="visible"/>
                                      </p:to>
                                    </p:set>
                                  </p:childTnLst>
                                </p:cTn>
                              </p:par>
                            </p:childTnLst>
                          </p:cTn>
                        </p:par>
                        <p:par>
                          <p:cTn id="7" fill="hold">
                            <p:stCondLst>
                              <p:cond delay="0"/>
                            </p:stCondLst>
                            <p:childTnLst>
                              <p:par>
                                <p:cTn id="8" presetID="10" presetClass="entr" presetSubtype="0" fill="hold" grpId="0" nodeType="afterEffect">
                                  <p:stCondLst>
                                    <p:cond delay="0"/>
                                  </p:stCondLst>
                                  <p:childTnLst>
                                    <p:set>
                                      <p:cBhvr>
                                        <p:cTn id="9" dur="1" fill="hold">
                                          <p:stCondLst>
                                            <p:cond delay="0"/>
                                          </p:stCondLst>
                                        </p:cTn>
                                        <p:tgtEl>
                                          <p:spTgt spid="2072"/>
                                        </p:tgtEl>
                                        <p:attrNameLst>
                                          <p:attrName>style.visibility</p:attrName>
                                        </p:attrNameLst>
                                      </p:cBhvr>
                                      <p:to>
                                        <p:strVal val="visible"/>
                                      </p:to>
                                    </p:set>
                                    <p:animEffect transition="in" filter="fade">
                                      <p:cBhvr>
                                        <p:cTn id="10" dur="500"/>
                                        <p:tgtEl>
                                          <p:spTgt spid="20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71" grpId="0"/>
      <p:bldP spid="207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9317"/>
        <p:cNvGrpSpPr/>
        <p:nvPr/>
      </p:nvGrpSpPr>
      <p:grpSpPr>
        <a:xfrm>
          <a:off x="0" y="0"/>
          <a:ext cx="0" cy="0"/>
          <a:chOff x="0" y="0"/>
          <a:chExt cx="0" cy="0"/>
        </a:xfrm>
      </p:grpSpPr>
      <p:sp>
        <p:nvSpPr>
          <p:cNvPr id="9318" name="Google Shape;9318;p81"/>
          <p:cNvSpPr/>
          <p:nvPr/>
        </p:nvSpPr>
        <p:spPr>
          <a:xfrm>
            <a:off x="978254" y="1575356"/>
            <a:ext cx="1409700" cy="3589575"/>
          </a:xfrm>
          <a:prstGeom prst="flowChartProcess">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19" name="Google Shape;9319;p81"/>
          <p:cNvSpPr/>
          <p:nvPr/>
        </p:nvSpPr>
        <p:spPr>
          <a:xfrm>
            <a:off x="3991051" y="1553925"/>
            <a:ext cx="1409700" cy="3589575"/>
          </a:xfrm>
          <a:prstGeom prst="flowChartProcess">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1" name="Google Shape;9321;p81"/>
          <p:cNvSpPr/>
          <p:nvPr/>
        </p:nvSpPr>
        <p:spPr>
          <a:xfrm>
            <a:off x="2480127" y="0"/>
            <a:ext cx="1409696" cy="4011900"/>
          </a:xfrm>
          <a:prstGeom prst="flowChartProcess">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22" name="Google Shape;9322;p81"/>
          <p:cNvSpPr txBox="1">
            <a:spLocks noGrp="1"/>
          </p:cNvSpPr>
          <p:nvPr>
            <p:ph type="title"/>
          </p:nvPr>
        </p:nvSpPr>
        <p:spPr>
          <a:xfrm rot="-5400000">
            <a:off x="-1573000" y="2285450"/>
            <a:ext cx="40119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ALGORITHMS</a:t>
            </a:r>
            <a:endParaRPr dirty="0"/>
          </a:p>
        </p:txBody>
      </p:sp>
      <p:sp>
        <p:nvSpPr>
          <p:cNvPr id="9323" name="Google Shape;9323;p81"/>
          <p:cNvSpPr txBox="1">
            <a:spLocks noGrp="1"/>
          </p:cNvSpPr>
          <p:nvPr>
            <p:ph type="subTitle" idx="1"/>
          </p:nvPr>
        </p:nvSpPr>
        <p:spPr>
          <a:xfrm>
            <a:off x="985795" y="2062528"/>
            <a:ext cx="1409700" cy="445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SVM</a:t>
            </a:r>
            <a:endParaRPr dirty="0"/>
          </a:p>
        </p:txBody>
      </p:sp>
      <p:sp>
        <p:nvSpPr>
          <p:cNvPr id="9324" name="Google Shape;9324;p81"/>
          <p:cNvSpPr txBox="1">
            <a:spLocks noGrp="1"/>
          </p:cNvSpPr>
          <p:nvPr>
            <p:ph type="subTitle" idx="2"/>
          </p:nvPr>
        </p:nvSpPr>
        <p:spPr>
          <a:xfrm>
            <a:off x="969199" y="2515159"/>
            <a:ext cx="1409700" cy="909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Support Vector Machine (SVM) is a machine learning algorithm that separates data points by finding the optimal hyperplane to maximize the margin between different classes, </a:t>
            </a:r>
            <a:endParaRPr dirty="0"/>
          </a:p>
        </p:txBody>
      </p:sp>
      <p:sp>
        <p:nvSpPr>
          <p:cNvPr id="9325" name="Google Shape;9325;p81"/>
          <p:cNvSpPr txBox="1">
            <a:spLocks noGrp="1"/>
          </p:cNvSpPr>
          <p:nvPr>
            <p:ph type="subTitle" idx="3"/>
          </p:nvPr>
        </p:nvSpPr>
        <p:spPr>
          <a:xfrm>
            <a:off x="3991051" y="2349000"/>
            <a:ext cx="1409700" cy="445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RANDOM</a:t>
            </a:r>
          </a:p>
          <a:p>
            <a:pPr marL="0" lvl="0" indent="0" algn="ctr" rtl="0">
              <a:spcBef>
                <a:spcPts val="0"/>
              </a:spcBef>
              <a:spcAft>
                <a:spcPts val="0"/>
              </a:spcAft>
              <a:buNone/>
            </a:pPr>
            <a:r>
              <a:rPr lang="en" dirty="0"/>
              <a:t>FOREST</a:t>
            </a:r>
            <a:endParaRPr dirty="0"/>
          </a:p>
        </p:txBody>
      </p:sp>
      <p:sp>
        <p:nvSpPr>
          <p:cNvPr id="9326" name="Google Shape;9326;p81"/>
          <p:cNvSpPr txBox="1">
            <a:spLocks noGrp="1"/>
          </p:cNvSpPr>
          <p:nvPr>
            <p:ph type="subTitle" idx="4"/>
          </p:nvPr>
        </p:nvSpPr>
        <p:spPr>
          <a:xfrm>
            <a:off x="3991051" y="2801025"/>
            <a:ext cx="1409700" cy="909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Random Forest is an ensemble learning algorithm that combines multiple decision trees to make accurate predictions by reducing overfitting and increasing model performance.</a:t>
            </a:r>
            <a:endParaRPr dirty="0"/>
          </a:p>
        </p:txBody>
      </p:sp>
      <p:sp>
        <p:nvSpPr>
          <p:cNvPr id="9327" name="Google Shape;9327;p81"/>
          <p:cNvSpPr txBox="1">
            <a:spLocks noGrp="1"/>
          </p:cNvSpPr>
          <p:nvPr>
            <p:ph type="subTitle" idx="5"/>
          </p:nvPr>
        </p:nvSpPr>
        <p:spPr>
          <a:xfrm>
            <a:off x="2523673" y="919398"/>
            <a:ext cx="1409700" cy="445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Decision Tree</a:t>
            </a:r>
            <a:endParaRPr dirty="0"/>
          </a:p>
        </p:txBody>
      </p:sp>
      <p:grpSp>
        <p:nvGrpSpPr>
          <p:cNvPr id="9331" name="Google Shape;9331;p81"/>
          <p:cNvGrpSpPr/>
          <p:nvPr/>
        </p:nvGrpSpPr>
        <p:grpSpPr>
          <a:xfrm>
            <a:off x="4512298" y="1716325"/>
            <a:ext cx="367206" cy="289625"/>
            <a:chOff x="1368527" y="709791"/>
            <a:chExt cx="488956" cy="385652"/>
          </a:xfrm>
        </p:grpSpPr>
        <p:sp>
          <p:nvSpPr>
            <p:cNvPr id="9332" name="Google Shape;9332;p81"/>
            <p:cNvSpPr/>
            <p:nvPr/>
          </p:nvSpPr>
          <p:spPr>
            <a:xfrm>
              <a:off x="1758482" y="859213"/>
              <a:ext cx="19198" cy="19150"/>
            </a:xfrm>
            <a:custGeom>
              <a:avLst/>
              <a:gdLst/>
              <a:ahLst/>
              <a:cxnLst/>
              <a:rect l="l" t="t" r="r" b="b"/>
              <a:pathLst>
                <a:path w="803" h="801" extrusionOk="0">
                  <a:moveTo>
                    <a:pt x="400" y="1"/>
                  </a:moveTo>
                  <a:cubicBezTo>
                    <a:pt x="374" y="1"/>
                    <a:pt x="348" y="3"/>
                    <a:pt x="323" y="8"/>
                  </a:cubicBezTo>
                  <a:cubicBezTo>
                    <a:pt x="297" y="14"/>
                    <a:pt x="272" y="21"/>
                    <a:pt x="246" y="30"/>
                  </a:cubicBezTo>
                  <a:cubicBezTo>
                    <a:pt x="224" y="40"/>
                    <a:pt x="201" y="53"/>
                    <a:pt x="179" y="69"/>
                  </a:cubicBezTo>
                  <a:cubicBezTo>
                    <a:pt x="157" y="81"/>
                    <a:pt x="138" y="97"/>
                    <a:pt x="118" y="117"/>
                  </a:cubicBezTo>
                  <a:cubicBezTo>
                    <a:pt x="99" y="136"/>
                    <a:pt x="83" y="155"/>
                    <a:pt x="67" y="177"/>
                  </a:cubicBezTo>
                  <a:cubicBezTo>
                    <a:pt x="54" y="200"/>
                    <a:pt x="42" y="222"/>
                    <a:pt x="32" y="248"/>
                  </a:cubicBezTo>
                  <a:cubicBezTo>
                    <a:pt x="22" y="270"/>
                    <a:pt x="13" y="295"/>
                    <a:pt x="10" y="321"/>
                  </a:cubicBezTo>
                  <a:cubicBezTo>
                    <a:pt x="3" y="347"/>
                    <a:pt x="0" y="375"/>
                    <a:pt x="0" y="401"/>
                  </a:cubicBezTo>
                  <a:cubicBezTo>
                    <a:pt x="0" y="535"/>
                    <a:pt x="67" y="660"/>
                    <a:pt x="179" y="733"/>
                  </a:cubicBezTo>
                  <a:cubicBezTo>
                    <a:pt x="201" y="749"/>
                    <a:pt x="224" y="762"/>
                    <a:pt x="246" y="772"/>
                  </a:cubicBezTo>
                  <a:cubicBezTo>
                    <a:pt x="272" y="781"/>
                    <a:pt x="297" y="788"/>
                    <a:pt x="323" y="794"/>
                  </a:cubicBezTo>
                  <a:cubicBezTo>
                    <a:pt x="348" y="797"/>
                    <a:pt x="374" y="800"/>
                    <a:pt x="400" y="800"/>
                  </a:cubicBezTo>
                  <a:cubicBezTo>
                    <a:pt x="428" y="800"/>
                    <a:pt x="454" y="797"/>
                    <a:pt x="479" y="794"/>
                  </a:cubicBezTo>
                  <a:cubicBezTo>
                    <a:pt x="505" y="788"/>
                    <a:pt x="531" y="781"/>
                    <a:pt x="553" y="772"/>
                  </a:cubicBezTo>
                  <a:cubicBezTo>
                    <a:pt x="604" y="749"/>
                    <a:pt x="646" y="720"/>
                    <a:pt x="684" y="685"/>
                  </a:cubicBezTo>
                  <a:cubicBezTo>
                    <a:pt x="703" y="666"/>
                    <a:pt x="719" y="644"/>
                    <a:pt x="735" y="625"/>
                  </a:cubicBezTo>
                  <a:cubicBezTo>
                    <a:pt x="764" y="580"/>
                    <a:pt x="783" y="532"/>
                    <a:pt x="792" y="481"/>
                  </a:cubicBezTo>
                  <a:cubicBezTo>
                    <a:pt x="802" y="426"/>
                    <a:pt x="802" y="375"/>
                    <a:pt x="792" y="324"/>
                  </a:cubicBezTo>
                  <a:lnTo>
                    <a:pt x="792" y="321"/>
                  </a:lnTo>
                  <a:cubicBezTo>
                    <a:pt x="786" y="295"/>
                    <a:pt x="780" y="270"/>
                    <a:pt x="770" y="248"/>
                  </a:cubicBezTo>
                  <a:cubicBezTo>
                    <a:pt x="757" y="222"/>
                    <a:pt x="748" y="200"/>
                    <a:pt x="732" y="177"/>
                  </a:cubicBezTo>
                  <a:cubicBezTo>
                    <a:pt x="719" y="155"/>
                    <a:pt x="700" y="136"/>
                    <a:pt x="684" y="117"/>
                  </a:cubicBezTo>
                  <a:cubicBezTo>
                    <a:pt x="665" y="97"/>
                    <a:pt x="642" y="81"/>
                    <a:pt x="623" y="69"/>
                  </a:cubicBezTo>
                  <a:cubicBezTo>
                    <a:pt x="601" y="53"/>
                    <a:pt x="578" y="40"/>
                    <a:pt x="553" y="30"/>
                  </a:cubicBezTo>
                  <a:cubicBezTo>
                    <a:pt x="527" y="21"/>
                    <a:pt x="505" y="14"/>
                    <a:pt x="479" y="8"/>
                  </a:cubicBezTo>
                  <a:cubicBezTo>
                    <a:pt x="452" y="3"/>
                    <a:pt x="426" y="1"/>
                    <a:pt x="4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3" name="Google Shape;9333;p81"/>
            <p:cNvSpPr/>
            <p:nvPr/>
          </p:nvSpPr>
          <p:spPr>
            <a:xfrm>
              <a:off x="1539777" y="859548"/>
              <a:ext cx="202377" cy="19126"/>
            </a:xfrm>
            <a:custGeom>
              <a:avLst/>
              <a:gdLst/>
              <a:ahLst/>
              <a:cxnLst/>
              <a:rect l="l" t="t" r="r" b="b"/>
              <a:pathLst>
                <a:path w="8465" h="800" extrusionOk="0">
                  <a:moveTo>
                    <a:pt x="435" y="0"/>
                  </a:moveTo>
                  <a:cubicBezTo>
                    <a:pt x="240" y="0"/>
                    <a:pt x="67" y="143"/>
                    <a:pt x="36" y="339"/>
                  </a:cubicBezTo>
                  <a:cubicBezTo>
                    <a:pt x="1" y="582"/>
                    <a:pt x="186" y="799"/>
                    <a:pt x="432" y="799"/>
                  </a:cubicBezTo>
                  <a:lnTo>
                    <a:pt x="8020" y="799"/>
                  </a:lnTo>
                  <a:cubicBezTo>
                    <a:pt x="8022" y="799"/>
                    <a:pt x="8025" y="799"/>
                    <a:pt x="8027" y="799"/>
                  </a:cubicBezTo>
                  <a:cubicBezTo>
                    <a:pt x="8225" y="799"/>
                    <a:pt x="8394" y="653"/>
                    <a:pt x="8426" y="457"/>
                  </a:cubicBezTo>
                  <a:cubicBezTo>
                    <a:pt x="8464" y="218"/>
                    <a:pt x="8276" y="0"/>
                    <a:pt x="8033" y="0"/>
                  </a:cubicBezTo>
                  <a:lnTo>
                    <a:pt x="442" y="0"/>
                  </a:lnTo>
                  <a:cubicBezTo>
                    <a:pt x="439" y="0"/>
                    <a:pt x="437" y="0"/>
                    <a:pt x="4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4" name="Google Shape;9334;p81"/>
            <p:cNvSpPr/>
            <p:nvPr/>
          </p:nvSpPr>
          <p:spPr>
            <a:xfrm>
              <a:off x="1368527" y="709791"/>
              <a:ext cx="488956" cy="385652"/>
            </a:xfrm>
            <a:custGeom>
              <a:avLst/>
              <a:gdLst/>
              <a:ahLst/>
              <a:cxnLst/>
              <a:rect l="l" t="t" r="r" b="b"/>
              <a:pathLst>
                <a:path w="20452" h="16131" extrusionOk="0">
                  <a:moveTo>
                    <a:pt x="3243" y="804"/>
                  </a:moveTo>
                  <a:cubicBezTo>
                    <a:pt x="4476" y="804"/>
                    <a:pt x="5533" y="1740"/>
                    <a:pt x="5659" y="2993"/>
                  </a:cubicBezTo>
                  <a:cubicBezTo>
                    <a:pt x="5659" y="2999"/>
                    <a:pt x="5659" y="3005"/>
                    <a:pt x="5662" y="3012"/>
                  </a:cubicBezTo>
                  <a:cubicBezTo>
                    <a:pt x="5672" y="3085"/>
                    <a:pt x="5675" y="3162"/>
                    <a:pt x="5675" y="3239"/>
                  </a:cubicBezTo>
                  <a:lnTo>
                    <a:pt x="5675" y="10773"/>
                  </a:lnTo>
                  <a:cubicBezTo>
                    <a:pt x="5054" y="10060"/>
                    <a:pt x="4163" y="9664"/>
                    <a:pt x="3242" y="9664"/>
                  </a:cubicBezTo>
                  <a:cubicBezTo>
                    <a:pt x="3015" y="9664"/>
                    <a:pt x="2786" y="9688"/>
                    <a:pt x="2560" y="9737"/>
                  </a:cubicBezTo>
                  <a:lnTo>
                    <a:pt x="2560" y="900"/>
                  </a:lnTo>
                  <a:cubicBezTo>
                    <a:pt x="2700" y="858"/>
                    <a:pt x="2847" y="830"/>
                    <a:pt x="2997" y="817"/>
                  </a:cubicBezTo>
                  <a:cubicBezTo>
                    <a:pt x="3080" y="808"/>
                    <a:pt x="3162" y="804"/>
                    <a:pt x="3243" y="804"/>
                  </a:cubicBezTo>
                  <a:close/>
                  <a:moveTo>
                    <a:pt x="1761" y="1264"/>
                  </a:moveTo>
                  <a:lnTo>
                    <a:pt x="1761" y="10060"/>
                  </a:lnTo>
                  <a:cubicBezTo>
                    <a:pt x="1397" y="10249"/>
                    <a:pt x="1071" y="10504"/>
                    <a:pt x="802" y="10814"/>
                  </a:cubicBezTo>
                  <a:lnTo>
                    <a:pt x="802" y="3210"/>
                  </a:lnTo>
                  <a:cubicBezTo>
                    <a:pt x="799" y="2446"/>
                    <a:pt x="1154" y="1727"/>
                    <a:pt x="1761" y="1264"/>
                  </a:cubicBezTo>
                  <a:close/>
                  <a:moveTo>
                    <a:pt x="18056" y="5664"/>
                  </a:moveTo>
                  <a:lnTo>
                    <a:pt x="18056" y="13731"/>
                  </a:lnTo>
                  <a:lnTo>
                    <a:pt x="6365" y="13731"/>
                  </a:lnTo>
                  <a:cubicBezTo>
                    <a:pt x="6435" y="13460"/>
                    <a:pt x="6474" y="13178"/>
                    <a:pt x="6474" y="12897"/>
                  </a:cubicBezTo>
                  <a:lnTo>
                    <a:pt x="6474" y="5664"/>
                  </a:lnTo>
                  <a:close/>
                  <a:moveTo>
                    <a:pt x="19653" y="4066"/>
                  </a:moveTo>
                  <a:lnTo>
                    <a:pt x="19653" y="14383"/>
                  </a:lnTo>
                  <a:cubicBezTo>
                    <a:pt x="19653" y="14907"/>
                    <a:pt x="19228" y="15329"/>
                    <a:pt x="18704" y="15329"/>
                  </a:cubicBezTo>
                  <a:lnTo>
                    <a:pt x="5384" y="15329"/>
                  </a:lnTo>
                  <a:cubicBezTo>
                    <a:pt x="5646" y="15102"/>
                    <a:pt x="5866" y="14830"/>
                    <a:pt x="6042" y="14530"/>
                  </a:cubicBezTo>
                  <a:lnTo>
                    <a:pt x="18455" y="14530"/>
                  </a:lnTo>
                  <a:cubicBezTo>
                    <a:pt x="18675" y="14530"/>
                    <a:pt x="18854" y="14351"/>
                    <a:pt x="18854" y="14131"/>
                  </a:cubicBezTo>
                  <a:lnTo>
                    <a:pt x="18854" y="5264"/>
                  </a:lnTo>
                  <a:cubicBezTo>
                    <a:pt x="18854" y="5044"/>
                    <a:pt x="18675" y="4865"/>
                    <a:pt x="18455" y="4865"/>
                  </a:cubicBezTo>
                  <a:lnTo>
                    <a:pt x="6474" y="4865"/>
                  </a:lnTo>
                  <a:lnTo>
                    <a:pt x="6474" y="4066"/>
                  </a:lnTo>
                  <a:close/>
                  <a:moveTo>
                    <a:pt x="3250" y="10468"/>
                  </a:moveTo>
                  <a:cubicBezTo>
                    <a:pt x="3424" y="10468"/>
                    <a:pt x="3601" y="10487"/>
                    <a:pt x="3780" y="10527"/>
                  </a:cubicBezTo>
                  <a:cubicBezTo>
                    <a:pt x="5298" y="10865"/>
                    <a:pt x="6116" y="12520"/>
                    <a:pt x="5458" y="13929"/>
                  </a:cubicBezTo>
                  <a:cubicBezTo>
                    <a:pt x="5445" y="13952"/>
                    <a:pt x="5435" y="13974"/>
                    <a:pt x="5429" y="13996"/>
                  </a:cubicBezTo>
                  <a:cubicBezTo>
                    <a:pt x="5055" y="14741"/>
                    <a:pt x="4323" y="15239"/>
                    <a:pt x="3496" y="15322"/>
                  </a:cubicBezTo>
                  <a:lnTo>
                    <a:pt x="3435" y="15325"/>
                  </a:lnTo>
                  <a:lnTo>
                    <a:pt x="3425" y="15325"/>
                  </a:lnTo>
                  <a:cubicBezTo>
                    <a:pt x="3367" y="15330"/>
                    <a:pt x="3309" y="15332"/>
                    <a:pt x="3251" y="15332"/>
                  </a:cubicBezTo>
                  <a:cubicBezTo>
                    <a:pt x="2012" y="15332"/>
                    <a:pt x="959" y="14395"/>
                    <a:pt x="831" y="13143"/>
                  </a:cubicBezTo>
                  <a:lnTo>
                    <a:pt x="828" y="13121"/>
                  </a:lnTo>
                  <a:cubicBezTo>
                    <a:pt x="818" y="13047"/>
                    <a:pt x="815" y="12974"/>
                    <a:pt x="818" y="12900"/>
                  </a:cubicBezTo>
                  <a:cubicBezTo>
                    <a:pt x="821" y="11528"/>
                    <a:pt x="1943" y="10468"/>
                    <a:pt x="3250" y="10468"/>
                  </a:cubicBezTo>
                  <a:close/>
                  <a:moveTo>
                    <a:pt x="3241" y="1"/>
                  </a:moveTo>
                  <a:cubicBezTo>
                    <a:pt x="3185" y="1"/>
                    <a:pt x="3128" y="2"/>
                    <a:pt x="3071" y="5"/>
                  </a:cubicBezTo>
                  <a:cubicBezTo>
                    <a:pt x="1352" y="91"/>
                    <a:pt x="4" y="1513"/>
                    <a:pt x="4" y="3235"/>
                  </a:cubicBezTo>
                  <a:lnTo>
                    <a:pt x="4" y="12900"/>
                  </a:lnTo>
                  <a:cubicBezTo>
                    <a:pt x="0" y="13009"/>
                    <a:pt x="7" y="13121"/>
                    <a:pt x="20" y="13233"/>
                  </a:cubicBezTo>
                  <a:cubicBezTo>
                    <a:pt x="192" y="14875"/>
                    <a:pt x="1576" y="16127"/>
                    <a:pt x="3231" y="16131"/>
                  </a:cubicBezTo>
                  <a:lnTo>
                    <a:pt x="18704" y="16131"/>
                  </a:lnTo>
                  <a:cubicBezTo>
                    <a:pt x="19669" y="16131"/>
                    <a:pt x="20452" y="15348"/>
                    <a:pt x="20452" y="14383"/>
                  </a:cubicBezTo>
                  <a:lnTo>
                    <a:pt x="20452" y="3667"/>
                  </a:lnTo>
                  <a:cubicBezTo>
                    <a:pt x="20452" y="3446"/>
                    <a:pt x="20273" y="3267"/>
                    <a:pt x="20053" y="3267"/>
                  </a:cubicBezTo>
                  <a:lnTo>
                    <a:pt x="6474" y="3267"/>
                  </a:lnTo>
                  <a:lnTo>
                    <a:pt x="6474" y="3235"/>
                  </a:lnTo>
                  <a:cubicBezTo>
                    <a:pt x="6474" y="3124"/>
                    <a:pt x="6467" y="3012"/>
                    <a:pt x="6454" y="2903"/>
                  </a:cubicBezTo>
                  <a:cubicBezTo>
                    <a:pt x="6284" y="1247"/>
                    <a:pt x="4887" y="1"/>
                    <a:pt x="32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5" name="Google Shape;9335;p81"/>
            <p:cNvSpPr/>
            <p:nvPr/>
          </p:nvSpPr>
          <p:spPr>
            <a:xfrm>
              <a:off x="1407090" y="979085"/>
              <a:ext cx="78775" cy="78178"/>
            </a:xfrm>
            <a:custGeom>
              <a:avLst/>
              <a:gdLst/>
              <a:ahLst/>
              <a:cxnLst/>
              <a:rect l="l" t="t" r="r" b="b"/>
              <a:pathLst>
                <a:path w="3295" h="3270" extrusionOk="0">
                  <a:moveTo>
                    <a:pt x="1640" y="1"/>
                  </a:moveTo>
                  <a:cubicBezTo>
                    <a:pt x="733" y="1"/>
                    <a:pt x="1" y="732"/>
                    <a:pt x="1" y="1640"/>
                  </a:cubicBezTo>
                  <a:cubicBezTo>
                    <a:pt x="1" y="1860"/>
                    <a:pt x="180" y="2036"/>
                    <a:pt x="400" y="2036"/>
                  </a:cubicBezTo>
                  <a:cubicBezTo>
                    <a:pt x="621" y="2036"/>
                    <a:pt x="800" y="1860"/>
                    <a:pt x="800" y="1640"/>
                  </a:cubicBezTo>
                  <a:cubicBezTo>
                    <a:pt x="797" y="1134"/>
                    <a:pt x="1210" y="795"/>
                    <a:pt x="1644" y="795"/>
                  </a:cubicBezTo>
                  <a:cubicBezTo>
                    <a:pt x="1838" y="795"/>
                    <a:pt x="2035" y="862"/>
                    <a:pt x="2202" y="1013"/>
                  </a:cubicBezTo>
                  <a:cubicBezTo>
                    <a:pt x="2742" y="1502"/>
                    <a:pt x="2445" y="2400"/>
                    <a:pt x="1720" y="2470"/>
                  </a:cubicBezTo>
                  <a:cubicBezTo>
                    <a:pt x="1506" y="2493"/>
                    <a:pt x="1349" y="2675"/>
                    <a:pt x="1359" y="2889"/>
                  </a:cubicBezTo>
                  <a:cubicBezTo>
                    <a:pt x="1368" y="3100"/>
                    <a:pt x="1544" y="3269"/>
                    <a:pt x="1758" y="3269"/>
                  </a:cubicBezTo>
                  <a:cubicBezTo>
                    <a:pt x="1771" y="3269"/>
                    <a:pt x="1784" y="3269"/>
                    <a:pt x="1800" y="3266"/>
                  </a:cubicBezTo>
                  <a:cubicBezTo>
                    <a:pt x="2659" y="3170"/>
                    <a:pt x="3295" y="2422"/>
                    <a:pt x="3253" y="1557"/>
                  </a:cubicBezTo>
                  <a:cubicBezTo>
                    <a:pt x="3212" y="694"/>
                    <a:pt x="2503" y="10"/>
                    <a:pt x="16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43" name="Google Shape;9343;p81"/>
          <p:cNvGrpSpPr/>
          <p:nvPr/>
        </p:nvGrpSpPr>
        <p:grpSpPr>
          <a:xfrm>
            <a:off x="1531530" y="1687591"/>
            <a:ext cx="303147" cy="367806"/>
            <a:chOff x="3382280" y="4068651"/>
            <a:chExt cx="402961" cy="488908"/>
          </a:xfrm>
        </p:grpSpPr>
        <p:sp>
          <p:nvSpPr>
            <p:cNvPr id="9344" name="Google Shape;9344;p81"/>
            <p:cNvSpPr/>
            <p:nvPr/>
          </p:nvSpPr>
          <p:spPr>
            <a:xfrm>
              <a:off x="3436287" y="4506183"/>
              <a:ext cx="19341" cy="19054"/>
            </a:xfrm>
            <a:custGeom>
              <a:avLst/>
              <a:gdLst/>
              <a:ahLst/>
              <a:cxnLst/>
              <a:rect l="l" t="t" r="r" b="b"/>
              <a:pathLst>
                <a:path w="809" h="797" extrusionOk="0">
                  <a:moveTo>
                    <a:pt x="403" y="0"/>
                  </a:moveTo>
                  <a:cubicBezTo>
                    <a:pt x="378" y="0"/>
                    <a:pt x="352" y="3"/>
                    <a:pt x="326" y="8"/>
                  </a:cubicBezTo>
                  <a:cubicBezTo>
                    <a:pt x="301" y="14"/>
                    <a:pt x="275" y="20"/>
                    <a:pt x="250" y="30"/>
                  </a:cubicBezTo>
                  <a:cubicBezTo>
                    <a:pt x="227" y="40"/>
                    <a:pt x="202" y="52"/>
                    <a:pt x="183" y="68"/>
                  </a:cubicBezTo>
                  <a:cubicBezTo>
                    <a:pt x="138" y="94"/>
                    <a:pt x="100" y="132"/>
                    <a:pt x="71" y="177"/>
                  </a:cubicBezTo>
                  <a:cubicBezTo>
                    <a:pt x="58" y="199"/>
                    <a:pt x="45" y="222"/>
                    <a:pt x="36" y="247"/>
                  </a:cubicBezTo>
                  <a:cubicBezTo>
                    <a:pt x="23" y="270"/>
                    <a:pt x="17" y="295"/>
                    <a:pt x="13" y="321"/>
                  </a:cubicBezTo>
                  <a:cubicBezTo>
                    <a:pt x="1" y="372"/>
                    <a:pt x="1" y="426"/>
                    <a:pt x="13" y="477"/>
                  </a:cubicBezTo>
                  <a:cubicBezTo>
                    <a:pt x="17" y="503"/>
                    <a:pt x="23" y="528"/>
                    <a:pt x="36" y="551"/>
                  </a:cubicBezTo>
                  <a:cubicBezTo>
                    <a:pt x="45" y="576"/>
                    <a:pt x="58" y="599"/>
                    <a:pt x="71" y="621"/>
                  </a:cubicBezTo>
                  <a:cubicBezTo>
                    <a:pt x="116" y="685"/>
                    <a:pt x="176" y="736"/>
                    <a:pt x="250" y="768"/>
                  </a:cubicBezTo>
                  <a:cubicBezTo>
                    <a:pt x="275" y="778"/>
                    <a:pt x="298" y="784"/>
                    <a:pt x="326" y="790"/>
                  </a:cubicBezTo>
                  <a:cubicBezTo>
                    <a:pt x="352" y="797"/>
                    <a:pt x="378" y="797"/>
                    <a:pt x="406" y="797"/>
                  </a:cubicBezTo>
                  <a:cubicBezTo>
                    <a:pt x="432" y="797"/>
                    <a:pt x="457" y="797"/>
                    <a:pt x="486" y="790"/>
                  </a:cubicBezTo>
                  <a:cubicBezTo>
                    <a:pt x="512" y="784"/>
                    <a:pt x="534" y="778"/>
                    <a:pt x="560" y="768"/>
                  </a:cubicBezTo>
                  <a:cubicBezTo>
                    <a:pt x="582" y="758"/>
                    <a:pt x="608" y="746"/>
                    <a:pt x="627" y="730"/>
                  </a:cubicBezTo>
                  <a:cubicBezTo>
                    <a:pt x="649" y="717"/>
                    <a:pt x="672" y="701"/>
                    <a:pt x="691" y="682"/>
                  </a:cubicBezTo>
                  <a:cubicBezTo>
                    <a:pt x="707" y="663"/>
                    <a:pt x="726" y="643"/>
                    <a:pt x="739" y="621"/>
                  </a:cubicBezTo>
                  <a:cubicBezTo>
                    <a:pt x="755" y="599"/>
                    <a:pt x="764" y="576"/>
                    <a:pt x="774" y="551"/>
                  </a:cubicBezTo>
                  <a:cubicBezTo>
                    <a:pt x="787" y="528"/>
                    <a:pt x="793" y="503"/>
                    <a:pt x="799" y="477"/>
                  </a:cubicBezTo>
                  <a:cubicBezTo>
                    <a:pt x="809" y="426"/>
                    <a:pt x="809" y="372"/>
                    <a:pt x="799" y="321"/>
                  </a:cubicBezTo>
                  <a:lnTo>
                    <a:pt x="796" y="321"/>
                  </a:lnTo>
                  <a:cubicBezTo>
                    <a:pt x="790" y="295"/>
                    <a:pt x="780" y="270"/>
                    <a:pt x="771" y="247"/>
                  </a:cubicBezTo>
                  <a:cubicBezTo>
                    <a:pt x="761" y="222"/>
                    <a:pt x="751" y="199"/>
                    <a:pt x="735" y="177"/>
                  </a:cubicBezTo>
                  <a:cubicBezTo>
                    <a:pt x="719" y="155"/>
                    <a:pt x="703" y="135"/>
                    <a:pt x="684" y="116"/>
                  </a:cubicBezTo>
                  <a:cubicBezTo>
                    <a:pt x="668" y="97"/>
                    <a:pt x="646" y="81"/>
                    <a:pt x="624" y="68"/>
                  </a:cubicBezTo>
                  <a:cubicBezTo>
                    <a:pt x="601" y="52"/>
                    <a:pt x="579" y="40"/>
                    <a:pt x="557" y="30"/>
                  </a:cubicBezTo>
                  <a:cubicBezTo>
                    <a:pt x="531" y="20"/>
                    <a:pt x="505" y="14"/>
                    <a:pt x="480" y="8"/>
                  </a:cubicBezTo>
                  <a:cubicBezTo>
                    <a:pt x="454" y="3"/>
                    <a:pt x="429" y="0"/>
                    <a:pt x="4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5" name="Google Shape;9345;p81"/>
            <p:cNvSpPr/>
            <p:nvPr/>
          </p:nvSpPr>
          <p:spPr>
            <a:xfrm>
              <a:off x="3382280" y="4068651"/>
              <a:ext cx="402961" cy="488908"/>
            </a:xfrm>
            <a:custGeom>
              <a:avLst/>
              <a:gdLst/>
              <a:ahLst/>
              <a:cxnLst/>
              <a:rect l="l" t="t" r="r" b="b"/>
              <a:pathLst>
                <a:path w="16855" h="20450" extrusionOk="0">
                  <a:moveTo>
                    <a:pt x="8867" y="800"/>
                  </a:moveTo>
                  <a:lnTo>
                    <a:pt x="8867" y="1640"/>
                  </a:lnTo>
                  <a:lnTo>
                    <a:pt x="7988" y="1640"/>
                  </a:lnTo>
                  <a:lnTo>
                    <a:pt x="7988" y="800"/>
                  </a:lnTo>
                  <a:close/>
                  <a:moveTo>
                    <a:pt x="3435" y="2678"/>
                  </a:moveTo>
                  <a:lnTo>
                    <a:pt x="3435" y="3158"/>
                  </a:lnTo>
                  <a:lnTo>
                    <a:pt x="2998" y="3158"/>
                  </a:lnTo>
                  <a:lnTo>
                    <a:pt x="2998" y="2678"/>
                  </a:lnTo>
                  <a:close/>
                  <a:moveTo>
                    <a:pt x="6352" y="2678"/>
                  </a:moveTo>
                  <a:lnTo>
                    <a:pt x="6352" y="3158"/>
                  </a:lnTo>
                  <a:lnTo>
                    <a:pt x="5713" y="3158"/>
                  </a:lnTo>
                  <a:lnTo>
                    <a:pt x="5713" y="2678"/>
                  </a:lnTo>
                  <a:close/>
                  <a:moveTo>
                    <a:pt x="11145" y="2678"/>
                  </a:moveTo>
                  <a:lnTo>
                    <a:pt x="11145" y="3158"/>
                  </a:lnTo>
                  <a:lnTo>
                    <a:pt x="10506" y="3158"/>
                  </a:lnTo>
                  <a:lnTo>
                    <a:pt x="10506" y="2678"/>
                  </a:lnTo>
                  <a:close/>
                  <a:moveTo>
                    <a:pt x="13899" y="2678"/>
                  </a:moveTo>
                  <a:lnTo>
                    <a:pt x="13899" y="3158"/>
                  </a:lnTo>
                  <a:lnTo>
                    <a:pt x="13461" y="3158"/>
                  </a:lnTo>
                  <a:lnTo>
                    <a:pt x="13461" y="2678"/>
                  </a:lnTo>
                  <a:close/>
                  <a:moveTo>
                    <a:pt x="9707" y="2477"/>
                  </a:moveTo>
                  <a:lnTo>
                    <a:pt x="9707" y="3397"/>
                  </a:lnTo>
                  <a:lnTo>
                    <a:pt x="7151" y="3397"/>
                  </a:lnTo>
                  <a:lnTo>
                    <a:pt x="7151" y="2477"/>
                  </a:lnTo>
                  <a:close/>
                  <a:moveTo>
                    <a:pt x="4832" y="1321"/>
                  </a:moveTo>
                  <a:cubicBezTo>
                    <a:pt x="4876" y="1321"/>
                    <a:pt x="4915" y="1356"/>
                    <a:pt x="4915" y="1404"/>
                  </a:cubicBezTo>
                  <a:lnTo>
                    <a:pt x="4915" y="4474"/>
                  </a:lnTo>
                  <a:cubicBezTo>
                    <a:pt x="4915" y="4519"/>
                    <a:pt x="4876" y="4554"/>
                    <a:pt x="4832" y="4554"/>
                  </a:cubicBezTo>
                  <a:lnTo>
                    <a:pt x="4276" y="4554"/>
                  </a:lnTo>
                  <a:cubicBezTo>
                    <a:pt x="4231" y="4554"/>
                    <a:pt x="4193" y="4519"/>
                    <a:pt x="4193" y="4474"/>
                  </a:cubicBezTo>
                  <a:lnTo>
                    <a:pt x="4193" y="1404"/>
                  </a:lnTo>
                  <a:cubicBezTo>
                    <a:pt x="4196" y="1356"/>
                    <a:pt x="4231" y="1321"/>
                    <a:pt x="4276" y="1321"/>
                  </a:cubicBezTo>
                  <a:close/>
                  <a:moveTo>
                    <a:pt x="12580" y="1321"/>
                  </a:moveTo>
                  <a:cubicBezTo>
                    <a:pt x="12624" y="1321"/>
                    <a:pt x="12663" y="1356"/>
                    <a:pt x="12663" y="1404"/>
                  </a:cubicBezTo>
                  <a:lnTo>
                    <a:pt x="12663" y="4474"/>
                  </a:lnTo>
                  <a:cubicBezTo>
                    <a:pt x="12663" y="4519"/>
                    <a:pt x="12624" y="4554"/>
                    <a:pt x="12580" y="4554"/>
                  </a:cubicBezTo>
                  <a:lnTo>
                    <a:pt x="12024" y="4554"/>
                  </a:lnTo>
                  <a:cubicBezTo>
                    <a:pt x="11979" y="4554"/>
                    <a:pt x="11944" y="4519"/>
                    <a:pt x="11944" y="4474"/>
                  </a:cubicBezTo>
                  <a:lnTo>
                    <a:pt x="11944" y="1404"/>
                  </a:lnTo>
                  <a:cubicBezTo>
                    <a:pt x="11941" y="1356"/>
                    <a:pt x="11979" y="1321"/>
                    <a:pt x="12027" y="1321"/>
                  </a:cubicBezTo>
                  <a:close/>
                  <a:moveTo>
                    <a:pt x="8867" y="4196"/>
                  </a:moveTo>
                  <a:lnTo>
                    <a:pt x="8867" y="6870"/>
                  </a:lnTo>
                  <a:lnTo>
                    <a:pt x="7988" y="6870"/>
                  </a:lnTo>
                  <a:lnTo>
                    <a:pt x="7988" y="4196"/>
                  </a:lnTo>
                  <a:close/>
                  <a:moveTo>
                    <a:pt x="2598" y="7909"/>
                  </a:moveTo>
                  <a:lnTo>
                    <a:pt x="2598" y="8388"/>
                  </a:lnTo>
                  <a:lnTo>
                    <a:pt x="2157" y="8388"/>
                  </a:lnTo>
                  <a:lnTo>
                    <a:pt x="2157" y="7909"/>
                  </a:lnTo>
                  <a:close/>
                  <a:moveTo>
                    <a:pt x="6352" y="7909"/>
                  </a:moveTo>
                  <a:lnTo>
                    <a:pt x="6352" y="8388"/>
                  </a:lnTo>
                  <a:lnTo>
                    <a:pt x="5314" y="8388"/>
                  </a:lnTo>
                  <a:lnTo>
                    <a:pt x="5314" y="7909"/>
                  </a:lnTo>
                  <a:close/>
                  <a:moveTo>
                    <a:pt x="11544" y="7909"/>
                  </a:moveTo>
                  <a:lnTo>
                    <a:pt x="11544" y="8388"/>
                  </a:lnTo>
                  <a:lnTo>
                    <a:pt x="10506" y="8388"/>
                  </a:lnTo>
                  <a:lnTo>
                    <a:pt x="10506" y="7909"/>
                  </a:lnTo>
                  <a:close/>
                  <a:moveTo>
                    <a:pt x="14698" y="7909"/>
                  </a:moveTo>
                  <a:lnTo>
                    <a:pt x="14698" y="8388"/>
                  </a:lnTo>
                  <a:lnTo>
                    <a:pt x="14260" y="8388"/>
                  </a:lnTo>
                  <a:lnTo>
                    <a:pt x="14260" y="7909"/>
                  </a:lnTo>
                  <a:close/>
                  <a:moveTo>
                    <a:pt x="9707" y="7669"/>
                  </a:moveTo>
                  <a:lnTo>
                    <a:pt x="9707" y="8589"/>
                  </a:lnTo>
                  <a:lnTo>
                    <a:pt x="7151" y="8589"/>
                  </a:lnTo>
                  <a:lnTo>
                    <a:pt x="7151" y="7669"/>
                  </a:lnTo>
                  <a:close/>
                  <a:moveTo>
                    <a:pt x="4432" y="6512"/>
                  </a:moveTo>
                  <a:cubicBezTo>
                    <a:pt x="4477" y="6512"/>
                    <a:pt x="4515" y="6548"/>
                    <a:pt x="4515" y="6596"/>
                  </a:cubicBezTo>
                  <a:lnTo>
                    <a:pt x="4515" y="9666"/>
                  </a:lnTo>
                  <a:cubicBezTo>
                    <a:pt x="4515" y="9711"/>
                    <a:pt x="4477" y="9746"/>
                    <a:pt x="4432" y="9746"/>
                  </a:cubicBezTo>
                  <a:lnTo>
                    <a:pt x="3477" y="9746"/>
                  </a:lnTo>
                  <a:cubicBezTo>
                    <a:pt x="3432" y="9746"/>
                    <a:pt x="3394" y="9711"/>
                    <a:pt x="3394" y="9666"/>
                  </a:cubicBezTo>
                  <a:lnTo>
                    <a:pt x="3394" y="6596"/>
                  </a:lnTo>
                  <a:cubicBezTo>
                    <a:pt x="3397" y="6548"/>
                    <a:pt x="3432" y="6512"/>
                    <a:pt x="3477" y="6512"/>
                  </a:cubicBezTo>
                  <a:close/>
                  <a:moveTo>
                    <a:pt x="13378" y="6512"/>
                  </a:moveTo>
                  <a:cubicBezTo>
                    <a:pt x="13423" y="6512"/>
                    <a:pt x="13461" y="6548"/>
                    <a:pt x="13461" y="6596"/>
                  </a:cubicBezTo>
                  <a:lnTo>
                    <a:pt x="13461" y="9666"/>
                  </a:lnTo>
                  <a:cubicBezTo>
                    <a:pt x="13461" y="9711"/>
                    <a:pt x="13423" y="9746"/>
                    <a:pt x="13378" y="9746"/>
                  </a:cubicBezTo>
                  <a:lnTo>
                    <a:pt x="12423" y="9746"/>
                  </a:lnTo>
                  <a:cubicBezTo>
                    <a:pt x="12378" y="9746"/>
                    <a:pt x="12343" y="9711"/>
                    <a:pt x="12343" y="9666"/>
                  </a:cubicBezTo>
                  <a:lnTo>
                    <a:pt x="12343" y="6596"/>
                  </a:lnTo>
                  <a:cubicBezTo>
                    <a:pt x="12340" y="6548"/>
                    <a:pt x="12378" y="6512"/>
                    <a:pt x="12426" y="6512"/>
                  </a:cubicBezTo>
                  <a:close/>
                  <a:moveTo>
                    <a:pt x="8867" y="9388"/>
                  </a:moveTo>
                  <a:lnTo>
                    <a:pt x="8867" y="12062"/>
                  </a:lnTo>
                  <a:lnTo>
                    <a:pt x="7988" y="12062"/>
                  </a:lnTo>
                  <a:lnTo>
                    <a:pt x="7988" y="9388"/>
                  </a:lnTo>
                  <a:close/>
                  <a:moveTo>
                    <a:pt x="1279" y="13101"/>
                  </a:moveTo>
                  <a:lnTo>
                    <a:pt x="1279" y="13580"/>
                  </a:lnTo>
                  <a:lnTo>
                    <a:pt x="841" y="13580"/>
                  </a:lnTo>
                  <a:lnTo>
                    <a:pt x="841" y="13101"/>
                  </a:lnTo>
                  <a:close/>
                  <a:moveTo>
                    <a:pt x="6352" y="13101"/>
                  </a:moveTo>
                  <a:lnTo>
                    <a:pt x="6352" y="13580"/>
                  </a:lnTo>
                  <a:lnTo>
                    <a:pt x="4515" y="13580"/>
                  </a:lnTo>
                  <a:lnTo>
                    <a:pt x="4515" y="13101"/>
                  </a:lnTo>
                  <a:close/>
                  <a:moveTo>
                    <a:pt x="12343" y="13101"/>
                  </a:moveTo>
                  <a:lnTo>
                    <a:pt x="12343" y="13580"/>
                  </a:lnTo>
                  <a:lnTo>
                    <a:pt x="10506" y="13580"/>
                  </a:lnTo>
                  <a:lnTo>
                    <a:pt x="10506" y="13101"/>
                  </a:lnTo>
                  <a:close/>
                  <a:moveTo>
                    <a:pt x="16017" y="13101"/>
                  </a:moveTo>
                  <a:lnTo>
                    <a:pt x="16017" y="13580"/>
                  </a:lnTo>
                  <a:lnTo>
                    <a:pt x="15577" y="13580"/>
                  </a:lnTo>
                  <a:lnTo>
                    <a:pt x="15577" y="13101"/>
                  </a:lnTo>
                  <a:close/>
                  <a:moveTo>
                    <a:pt x="9707" y="12861"/>
                  </a:moveTo>
                  <a:lnTo>
                    <a:pt x="9707" y="13781"/>
                  </a:lnTo>
                  <a:lnTo>
                    <a:pt x="7151" y="13781"/>
                  </a:lnTo>
                  <a:lnTo>
                    <a:pt x="7151" y="12861"/>
                  </a:lnTo>
                  <a:close/>
                  <a:moveTo>
                    <a:pt x="3633" y="11704"/>
                  </a:moveTo>
                  <a:cubicBezTo>
                    <a:pt x="3678" y="11704"/>
                    <a:pt x="3717" y="11740"/>
                    <a:pt x="3717" y="11788"/>
                  </a:cubicBezTo>
                  <a:lnTo>
                    <a:pt x="3717" y="14855"/>
                  </a:lnTo>
                  <a:cubicBezTo>
                    <a:pt x="3717" y="14903"/>
                    <a:pt x="3678" y="14938"/>
                    <a:pt x="3633" y="14938"/>
                  </a:cubicBezTo>
                  <a:lnTo>
                    <a:pt x="2161" y="14938"/>
                  </a:lnTo>
                  <a:cubicBezTo>
                    <a:pt x="2116" y="14938"/>
                    <a:pt x="2077" y="14903"/>
                    <a:pt x="2077" y="14858"/>
                  </a:cubicBezTo>
                  <a:lnTo>
                    <a:pt x="2077" y="11788"/>
                  </a:lnTo>
                  <a:cubicBezTo>
                    <a:pt x="2077" y="11740"/>
                    <a:pt x="2116" y="11704"/>
                    <a:pt x="2161" y="11704"/>
                  </a:cubicBezTo>
                  <a:close/>
                  <a:moveTo>
                    <a:pt x="14695" y="11704"/>
                  </a:moveTo>
                  <a:cubicBezTo>
                    <a:pt x="14739" y="11704"/>
                    <a:pt x="14778" y="11740"/>
                    <a:pt x="14778" y="11788"/>
                  </a:cubicBezTo>
                  <a:lnTo>
                    <a:pt x="14778" y="14858"/>
                  </a:lnTo>
                  <a:cubicBezTo>
                    <a:pt x="14778" y="14903"/>
                    <a:pt x="14739" y="14938"/>
                    <a:pt x="14695" y="14938"/>
                  </a:cubicBezTo>
                  <a:lnTo>
                    <a:pt x="13222" y="14938"/>
                  </a:lnTo>
                  <a:cubicBezTo>
                    <a:pt x="13177" y="14938"/>
                    <a:pt x="13142" y="14903"/>
                    <a:pt x="13142" y="14858"/>
                  </a:cubicBezTo>
                  <a:lnTo>
                    <a:pt x="13142" y="11788"/>
                  </a:lnTo>
                  <a:cubicBezTo>
                    <a:pt x="13139" y="11740"/>
                    <a:pt x="13177" y="11704"/>
                    <a:pt x="13225" y="11704"/>
                  </a:cubicBezTo>
                  <a:close/>
                  <a:moveTo>
                    <a:pt x="8867" y="14580"/>
                  </a:moveTo>
                  <a:lnTo>
                    <a:pt x="8867" y="16935"/>
                  </a:lnTo>
                  <a:lnTo>
                    <a:pt x="7988" y="16935"/>
                  </a:lnTo>
                  <a:lnTo>
                    <a:pt x="7988" y="14580"/>
                  </a:lnTo>
                  <a:close/>
                  <a:moveTo>
                    <a:pt x="15778" y="17734"/>
                  </a:moveTo>
                  <a:cubicBezTo>
                    <a:pt x="15931" y="17734"/>
                    <a:pt x="16056" y="17861"/>
                    <a:pt x="16056" y="18015"/>
                  </a:cubicBezTo>
                  <a:lnTo>
                    <a:pt x="16056" y="18293"/>
                  </a:lnTo>
                  <a:lnTo>
                    <a:pt x="4189" y="18293"/>
                  </a:lnTo>
                  <a:cubicBezTo>
                    <a:pt x="4187" y="18293"/>
                    <a:pt x="4185" y="18293"/>
                    <a:pt x="4183" y="18293"/>
                  </a:cubicBezTo>
                  <a:cubicBezTo>
                    <a:pt x="3984" y="18293"/>
                    <a:pt x="3815" y="18439"/>
                    <a:pt x="3784" y="18635"/>
                  </a:cubicBezTo>
                  <a:cubicBezTo>
                    <a:pt x="3745" y="18874"/>
                    <a:pt x="3934" y="19091"/>
                    <a:pt x="4177" y="19091"/>
                  </a:cubicBezTo>
                  <a:lnTo>
                    <a:pt x="16056" y="19091"/>
                  </a:lnTo>
                  <a:lnTo>
                    <a:pt x="16056" y="19651"/>
                  </a:lnTo>
                  <a:lnTo>
                    <a:pt x="799" y="19651"/>
                  </a:lnTo>
                  <a:lnTo>
                    <a:pt x="799" y="18015"/>
                  </a:lnTo>
                  <a:cubicBezTo>
                    <a:pt x="799" y="17861"/>
                    <a:pt x="924" y="17734"/>
                    <a:pt x="1081" y="17734"/>
                  </a:cubicBezTo>
                  <a:close/>
                  <a:moveTo>
                    <a:pt x="7589" y="1"/>
                  </a:moveTo>
                  <a:cubicBezTo>
                    <a:pt x="7368" y="1"/>
                    <a:pt x="7190" y="180"/>
                    <a:pt x="7190" y="400"/>
                  </a:cubicBezTo>
                  <a:lnTo>
                    <a:pt x="7190" y="1640"/>
                  </a:lnTo>
                  <a:lnTo>
                    <a:pt x="6736" y="1640"/>
                  </a:lnTo>
                  <a:cubicBezTo>
                    <a:pt x="6570" y="1640"/>
                    <a:pt x="6423" y="1733"/>
                    <a:pt x="6352" y="1880"/>
                  </a:cubicBezTo>
                  <a:lnTo>
                    <a:pt x="5713" y="1880"/>
                  </a:lnTo>
                  <a:lnTo>
                    <a:pt x="5713" y="1404"/>
                  </a:lnTo>
                  <a:cubicBezTo>
                    <a:pt x="5713" y="915"/>
                    <a:pt x="5317" y="522"/>
                    <a:pt x="4832" y="522"/>
                  </a:cubicBezTo>
                  <a:lnTo>
                    <a:pt x="4276" y="522"/>
                  </a:lnTo>
                  <a:cubicBezTo>
                    <a:pt x="3790" y="522"/>
                    <a:pt x="3397" y="915"/>
                    <a:pt x="3397" y="1404"/>
                  </a:cubicBezTo>
                  <a:lnTo>
                    <a:pt x="3397" y="1880"/>
                  </a:lnTo>
                  <a:lnTo>
                    <a:pt x="2557" y="1880"/>
                  </a:lnTo>
                  <a:cubicBezTo>
                    <a:pt x="2336" y="1880"/>
                    <a:pt x="2157" y="2059"/>
                    <a:pt x="2157" y="2279"/>
                  </a:cubicBezTo>
                  <a:lnTo>
                    <a:pt x="2157" y="3557"/>
                  </a:lnTo>
                  <a:cubicBezTo>
                    <a:pt x="2157" y="3778"/>
                    <a:pt x="2336" y="3956"/>
                    <a:pt x="2557" y="3956"/>
                  </a:cubicBezTo>
                  <a:lnTo>
                    <a:pt x="3397" y="3956"/>
                  </a:lnTo>
                  <a:lnTo>
                    <a:pt x="3397" y="4432"/>
                  </a:lnTo>
                  <a:cubicBezTo>
                    <a:pt x="3397" y="4918"/>
                    <a:pt x="3790" y="5314"/>
                    <a:pt x="4276" y="5314"/>
                  </a:cubicBezTo>
                  <a:lnTo>
                    <a:pt x="4832" y="5314"/>
                  </a:lnTo>
                  <a:cubicBezTo>
                    <a:pt x="5317" y="5314"/>
                    <a:pt x="5713" y="4918"/>
                    <a:pt x="5713" y="4432"/>
                  </a:cubicBezTo>
                  <a:lnTo>
                    <a:pt x="5713" y="3956"/>
                  </a:lnTo>
                  <a:lnTo>
                    <a:pt x="6397" y="3956"/>
                  </a:lnTo>
                  <a:cubicBezTo>
                    <a:pt x="6461" y="4100"/>
                    <a:pt x="6602" y="4193"/>
                    <a:pt x="6761" y="4196"/>
                  </a:cubicBezTo>
                  <a:lnTo>
                    <a:pt x="7190" y="4196"/>
                  </a:lnTo>
                  <a:lnTo>
                    <a:pt x="7190" y="6870"/>
                  </a:lnTo>
                  <a:lnTo>
                    <a:pt x="6736" y="6870"/>
                  </a:lnTo>
                  <a:cubicBezTo>
                    <a:pt x="6570" y="6870"/>
                    <a:pt x="6423" y="6966"/>
                    <a:pt x="6352" y="7110"/>
                  </a:cubicBezTo>
                  <a:lnTo>
                    <a:pt x="5314" y="7110"/>
                  </a:lnTo>
                  <a:lnTo>
                    <a:pt x="5314" y="6596"/>
                  </a:lnTo>
                  <a:cubicBezTo>
                    <a:pt x="5314" y="6107"/>
                    <a:pt x="4918" y="5714"/>
                    <a:pt x="4432" y="5714"/>
                  </a:cubicBezTo>
                  <a:lnTo>
                    <a:pt x="3477" y="5714"/>
                  </a:lnTo>
                  <a:cubicBezTo>
                    <a:pt x="2991" y="5714"/>
                    <a:pt x="2598" y="6107"/>
                    <a:pt x="2598" y="6596"/>
                  </a:cubicBezTo>
                  <a:lnTo>
                    <a:pt x="2598" y="7110"/>
                  </a:lnTo>
                  <a:lnTo>
                    <a:pt x="1758" y="7110"/>
                  </a:lnTo>
                  <a:cubicBezTo>
                    <a:pt x="1537" y="7110"/>
                    <a:pt x="1359" y="7289"/>
                    <a:pt x="1359" y="7509"/>
                  </a:cubicBezTo>
                  <a:lnTo>
                    <a:pt x="1359" y="8787"/>
                  </a:lnTo>
                  <a:cubicBezTo>
                    <a:pt x="1359" y="9008"/>
                    <a:pt x="1537" y="9187"/>
                    <a:pt x="1758" y="9187"/>
                  </a:cubicBezTo>
                  <a:lnTo>
                    <a:pt x="2598" y="9187"/>
                  </a:lnTo>
                  <a:lnTo>
                    <a:pt x="2598" y="9666"/>
                  </a:lnTo>
                  <a:cubicBezTo>
                    <a:pt x="2598" y="10152"/>
                    <a:pt x="2991" y="10545"/>
                    <a:pt x="3477" y="10545"/>
                  </a:cubicBezTo>
                  <a:lnTo>
                    <a:pt x="4432" y="10545"/>
                  </a:lnTo>
                  <a:cubicBezTo>
                    <a:pt x="4918" y="10545"/>
                    <a:pt x="5314" y="10152"/>
                    <a:pt x="5314" y="9666"/>
                  </a:cubicBezTo>
                  <a:lnTo>
                    <a:pt x="5314" y="9148"/>
                  </a:lnTo>
                  <a:lnTo>
                    <a:pt x="6400" y="9148"/>
                  </a:lnTo>
                  <a:cubicBezTo>
                    <a:pt x="6464" y="9292"/>
                    <a:pt x="6605" y="9385"/>
                    <a:pt x="6761" y="9388"/>
                  </a:cubicBezTo>
                  <a:lnTo>
                    <a:pt x="7190" y="9388"/>
                  </a:lnTo>
                  <a:lnTo>
                    <a:pt x="7190" y="12062"/>
                  </a:lnTo>
                  <a:lnTo>
                    <a:pt x="6736" y="12062"/>
                  </a:lnTo>
                  <a:cubicBezTo>
                    <a:pt x="6570" y="12062"/>
                    <a:pt x="6423" y="12158"/>
                    <a:pt x="6352" y="12302"/>
                  </a:cubicBezTo>
                  <a:lnTo>
                    <a:pt x="4515" y="12302"/>
                  </a:lnTo>
                  <a:lnTo>
                    <a:pt x="4515" y="11826"/>
                  </a:lnTo>
                  <a:cubicBezTo>
                    <a:pt x="4515" y="11340"/>
                    <a:pt x="4119" y="10944"/>
                    <a:pt x="3633" y="10944"/>
                  </a:cubicBezTo>
                  <a:lnTo>
                    <a:pt x="2161" y="10944"/>
                  </a:lnTo>
                  <a:cubicBezTo>
                    <a:pt x="1675" y="10944"/>
                    <a:pt x="1279" y="11340"/>
                    <a:pt x="1279" y="11826"/>
                  </a:cubicBezTo>
                  <a:lnTo>
                    <a:pt x="1279" y="12302"/>
                  </a:lnTo>
                  <a:lnTo>
                    <a:pt x="442" y="12302"/>
                  </a:lnTo>
                  <a:cubicBezTo>
                    <a:pt x="221" y="12302"/>
                    <a:pt x="42" y="12481"/>
                    <a:pt x="42" y="12701"/>
                  </a:cubicBezTo>
                  <a:lnTo>
                    <a:pt x="42" y="13979"/>
                  </a:lnTo>
                  <a:cubicBezTo>
                    <a:pt x="42" y="14200"/>
                    <a:pt x="221" y="14379"/>
                    <a:pt x="442" y="14379"/>
                  </a:cubicBezTo>
                  <a:lnTo>
                    <a:pt x="1279" y="14379"/>
                  </a:lnTo>
                  <a:lnTo>
                    <a:pt x="1279" y="14858"/>
                  </a:lnTo>
                  <a:cubicBezTo>
                    <a:pt x="1279" y="15344"/>
                    <a:pt x="1675" y="15737"/>
                    <a:pt x="2161" y="15737"/>
                  </a:cubicBezTo>
                  <a:lnTo>
                    <a:pt x="3633" y="15737"/>
                  </a:lnTo>
                  <a:cubicBezTo>
                    <a:pt x="4119" y="15737"/>
                    <a:pt x="4515" y="15344"/>
                    <a:pt x="4515" y="14858"/>
                  </a:cubicBezTo>
                  <a:lnTo>
                    <a:pt x="4515" y="14379"/>
                  </a:lnTo>
                  <a:lnTo>
                    <a:pt x="6404" y="14379"/>
                  </a:lnTo>
                  <a:cubicBezTo>
                    <a:pt x="6467" y="14522"/>
                    <a:pt x="6608" y="14618"/>
                    <a:pt x="6765" y="14618"/>
                  </a:cubicBezTo>
                  <a:lnTo>
                    <a:pt x="7190" y="14618"/>
                  </a:lnTo>
                  <a:lnTo>
                    <a:pt x="7190" y="16935"/>
                  </a:lnTo>
                  <a:lnTo>
                    <a:pt x="1081" y="16935"/>
                  </a:lnTo>
                  <a:cubicBezTo>
                    <a:pt x="483" y="16935"/>
                    <a:pt x="1" y="17417"/>
                    <a:pt x="1" y="18015"/>
                  </a:cubicBezTo>
                  <a:lnTo>
                    <a:pt x="1" y="20050"/>
                  </a:lnTo>
                  <a:cubicBezTo>
                    <a:pt x="1" y="20270"/>
                    <a:pt x="180" y="20449"/>
                    <a:pt x="400" y="20449"/>
                  </a:cubicBezTo>
                  <a:lnTo>
                    <a:pt x="16455" y="20449"/>
                  </a:lnTo>
                  <a:cubicBezTo>
                    <a:pt x="16676" y="20449"/>
                    <a:pt x="16855" y="20270"/>
                    <a:pt x="16855" y="20050"/>
                  </a:cubicBezTo>
                  <a:lnTo>
                    <a:pt x="16855" y="18015"/>
                  </a:lnTo>
                  <a:cubicBezTo>
                    <a:pt x="16855" y="17417"/>
                    <a:pt x="16372" y="16935"/>
                    <a:pt x="15778" y="16935"/>
                  </a:cubicBezTo>
                  <a:lnTo>
                    <a:pt x="9666" y="16935"/>
                  </a:lnTo>
                  <a:lnTo>
                    <a:pt x="9666" y="14618"/>
                  </a:lnTo>
                  <a:lnTo>
                    <a:pt x="10119" y="14618"/>
                  </a:lnTo>
                  <a:cubicBezTo>
                    <a:pt x="10282" y="14618"/>
                    <a:pt x="10433" y="14526"/>
                    <a:pt x="10503" y="14379"/>
                  </a:cubicBezTo>
                  <a:lnTo>
                    <a:pt x="12340" y="14379"/>
                  </a:lnTo>
                  <a:lnTo>
                    <a:pt x="12340" y="14858"/>
                  </a:lnTo>
                  <a:cubicBezTo>
                    <a:pt x="12340" y="15344"/>
                    <a:pt x="12736" y="15737"/>
                    <a:pt x="13222" y="15737"/>
                  </a:cubicBezTo>
                  <a:lnTo>
                    <a:pt x="14695" y="15737"/>
                  </a:lnTo>
                  <a:cubicBezTo>
                    <a:pt x="15180" y="15737"/>
                    <a:pt x="15577" y="15344"/>
                    <a:pt x="15577" y="14858"/>
                  </a:cubicBezTo>
                  <a:lnTo>
                    <a:pt x="15577" y="14379"/>
                  </a:lnTo>
                  <a:lnTo>
                    <a:pt x="16414" y="14379"/>
                  </a:lnTo>
                  <a:cubicBezTo>
                    <a:pt x="16634" y="14379"/>
                    <a:pt x="16813" y="14200"/>
                    <a:pt x="16813" y="13979"/>
                  </a:cubicBezTo>
                  <a:lnTo>
                    <a:pt x="16813" y="12701"/>
                  </a:lnTo>
                  <a:cubicBezTo>
                    <a:pt x="16813" y="12481"/>
                    <a:pt x="16634" y="12302"/>
                    <a:pt x="16414" y="12302"/>
                  </a:cubicBezTo>
                  <a:lnTo>
                    <a:pt x="15577" y="12302"/>
                  </a:lnTo>
                  <a:lnTo>
                    <a:pt x="15577" y="11826"/>
                  </a:lnTo>
                  <a:cubicBezTo>
                    <a:pt x="15577" y="11340"/>
                    <a:pt x="15180" y="10944"/>
                    <a:pt x="14695" y="10944"/>
                  </a:cubicBezTo>
                  <a:lnTo>
                    <a:pt x="13222" y="10944"/>
                  </a:lnTo>
                  <a:cubicBezTo>
                    <a:pt x="12736" y="10944"/>
                    <a:pt x="12340" y="11340"/>
                    <a:pt x="12340" y="11826"/>
                  </a:cubicBezTo>
                  <a:lnTo>
                    <a:pt x="12340" y="12302"/>
                  </a:lnTo>
                  <a:lnTo>
                    <a:pt x="10452" y="12302"/>
                  </a:lnTo>
                  <a:cubicBezTo>
                    <a:pt x="10388" y="12161"/>
                    <a:pt x="10247" y="12065"/>
                    <a:pt x="10091" y="12062"/>
                  </a:cubicBezTo>
                  <a:lnTo>
                    <a:pt x="9666" y="12062"/>
                  </a:lnTo>
                  <a:lnTo>
                    <a:pt x="9666" y="9388"/>
                  </a:lnTo>
                  <a:lnTo>
                    <a:pt x="10119" y="9388"/>
                  </a:lnTo>
                  <a:cubicBezTo>
                    <a:pt x="10282" y="9388"/>
                    <a:pt x="10433" y="9295"/>
                    <a:pt x="10503" y="9148"/>
                  </a:cubicBezTo>
                  <a:lnTo>
                    <a:pt x="11541" y="9148"/>
                  </a:lnTo>
                  <a:lnTo>
                    <a:pt x="11541" y="9666"/>
                  </a:lnTo>
                  <a:cubicBezTo>
                    <a:pt x="11541" y="10152"/>
                    <a:pt x="11937" y="10545"/>
                    <a:pt x="12423" y="10545"/>
                  </a:cubicBezTo>
                  <a:lnTo>
                    <a:pt x="13378" y="10545"/>
                  </a:lnTo>
                  <a:cubicBezTo>
                    <a:pt x="13864" y="10545"/>
                    <a:pt x="14257" y="10152"/>
                    <a:pt x="14257" y="9666"/>
                  </a:cubicBezTo>
                  <a:lnTo>
                    <a:pt x="14257" y="9187"/>
                  </a:lnTo>
                  <a:lnTo>
                    <a:pt x="15097" y="9187"/>
                  </a:lnTo>
                  <a:cubicBezTo>
                    <a:pt x="15318" y="9187"/>
                    <a:pt x="15497" y="9008"/>
                    <a:pt x="15497" y="8787"/>
                  </a:cubicBezTo>
                  <a:lnTo>
                    <a:pt x="15497" y="7509"/>
                  </a:lnTo>
                  <a:cubicBezTo>
                    <a:pt x="15497" y="7289"/>
                    <a:pt x="15318" y="7110"/>
                    <a:pt x="15097" y="7110"/>
                  </a:cubicBezTo>
                  <a:lnTo>
                    <a:pt x="14257" y="7110"/>
                  </a:lnTo>
                  <a:lnTo>
                    <a:pt x="14257" y="6596"/>
                  </a:lnTo>
                  <a:cubicBezTo>
                    <a:pt x="14257" y="6107"/>
                    <a:pt x="13864" y="5714"/>
                    <a:pt x="13378" y="5714"/>
                  </a:cubicBezTo>
                  <a:lnTo>
                    <a:pt x="12423" y="5714"/>
                  </a:lnTo>
                  <a:cubicBezTo>
                    <a:pt x="11937" y="5714"/>
                    <a:pt x="11541" y="6107"/>
                    <a:pt x="11541" y="6596"/>
                  </a:cubicBezTo>
                  <a:lnTo>
                    <a:pt x="11541" y="7110"/>
                  </a:lnTo>
                  <a:lnTo>
                    <a:pt x="10455" y="7110"/>
                  </a:lnTo>
                  <a:cubicBezTo>
                    <a:pt x="10391" y="6969"/>
                    <a:pt x="10250" y="6874"/>
                    <a:pt x="10094" y="6870"/>
                  </a:cubicBezTo>
                  <a:lnTo>
                    <a:pt x="9666" y="6870"/>
                  </a:lnTo>
                  <a:lnTo>
                    <a:pt x="9666" y="4196"/>
                  </a:lnTo>
                  <a:lnTo>
                    <a:pt x="10119" y="4196"/>
                  </a:lnTo>
                  <a:cubicBezTo>
                    <a:pt x="10282" y="4196"/>
                    <a:pt x="10433" y="4103"/>
                    <a:pt x="10503" y="3956"/>
                  </a:cubicBezTo>
                  <a:lnTo>
                    <a:pt x="11142" y="3956"/>
                  </a:lnTo>
                  <a:lnTo>
                    <a:pt x="11142" y="4432"/>
                  </a:lnTo>
                  <a:cubicBezTo>
                    <a:pt x="11142" y="4918"/>
                    <a:pt x="11538" y="5314"/>
                    <a:pt x="12024" y="5314"/>
                  </a:cubicBezTo>
                  <a:lnTo>
                    <a:pt x="12580" y="5314"/>
                  </a:lnTo>
                  <a:cubicBezTo>
                    <a:pt x="13065" y="5314"/>
                    <a:pt x="13458" y="4918"/>
                    <a:pt x="13458" y="4432"/>
                  </a:cubicBezTo>
                  <a:lnTo>
                    <a:pt x="13458" y="3956"/>
                  </a:lnTo>
                  <a:lnTo>
                    <a:pt x="14299" y="3956"/>
                  </a:lnTo>
                  <a:cubicBezTo>
                    <a:pt x="14519" y="3956"/>
                    <a:pt x="14698" y="3778"/>
                    <a:pt x="14698" y="3557"/>
                  </a:cubicBezTo>
                  <a:lnTo>
                    <a:pt x="14698" y="2279"/>
                  </a:lnTo>
                  <a:cubicBezTo>
                    <a:pt x="14698" y="2059"/>
                    <a:pt x="14519" y="1880"/>
                    <a:pt x="14299" y="1880"/>
                  </a:cubicBezTo>
                  <a:lnTo>
                    <a:pt x="13458" y="1880"/>
                  </a:lnTo>
                  <a:lnTo>
                    <a:pt x="13458" y="1404"/>
                  </a:lnTo>
                  <a:cubicBezTo>
                    <a:pt x="13458" y="915"/>
                    <a:pt x="13065" y="522"/>
                    <a:pt x="12580" y="522"/>
                  </a:cubicBezTo>
                  <a:lnTo>
                    <a:pt x="12024" y="522"/>
                  </a:lnTo>
                  <a:cubicBezTo>
                    <a:pt x="11538" y="522"/>
                    <a:pt x="11142" y="915"/>
                    <a:pt x="11142" y="1404"/>
                  </a:cubicBezTo>
                  <a:lnTo>
                    <a:pt x="11142" y="1880"/>
                  </a:lnTo>
                  <a:lnTo>
                    <a:pt x="10417" y="1880"/>
                  </a:lnTo>
                  <a:cubicBezTo>
                    <a:pt x="10343" y="1733"/>
                    <a:pt x="10196" y="1640"/>
                    <a:pt x="10033" y="1640"/>
                  </a:cubicBezTo>
                  <a:lnTo>
                    <a:pt x="9666" y="1640"/>
                  </a:lnTo>
                  <a:lnTo>
                    <a:pt x="9666" y="400"/>
                  </a:lnTo>
                  <a:cubicBezTo>
                    <a:pt x="9666" y="180"/>
                    <a:pt x="9487" y="1"/>
                    <a:pt x="92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46" name="Google Shape;9346;p81"/>
          <p:cNvGrpSpPr/>
          <p:nvPr/>
        </p:nvGrpSpPr>
        <p:grpSpPr>
          <a:xfrm>
            <a:off x="3012212" y="191556"/>
            <a:ext cx="374856" cy="1488284"/>
            <a:chOff x="7096884" y="2303786"/>
            <a:chExt cx="498280" cy="1978312"/>
          </a:xfrm>
        </p:grpSpPr>
        <p:sp>
          <p:nvSpPr>
            <p:cNvPr id="9347" name="Google Shape;9347;p81"/>
            <p:cNvSpPr/>
            <p:nvPr/>
          </p:nvSpPr>
          <p:spPr>
            <a:xfrm>
              <a:off x="7450452" y="4186539"/>
              <a:ext cx="20800" cy="19485"/>
            </a:xfrm>
            <a:custGeom>
              <a:avLst/>
              <a:gdLst/>
              <a:ahLst/>
              <a:cxnLst/>
              <a:rect l="l" t="t" r="r" b="b"/>
              <a:pathLst>
                <a:path w="870" h="815" extrusionOk="0">
                  <a:moveTo>
                    <a:pt x="402" y="1"/>
                  </a:moveTo>
                  <a:cubicBezTo>
                    <a:pt x="217" y="1"/>
                    <a:pt x="51" y="127"/>
                    <a:pt x="10" y="316"/>
                  </a:cubicBezTo>
                  <a:cubicBezTo>
                    <a:pt x="3" y="345"/>
                    <a:pt x="0" y="374"/>
                    <a:pt x="0" y="402"/>
                  </a:cubicBezTo>
                  <a:cubicBezTo>
                    <a:pt x="0" y="588"/>
                    <a:pt x="131" y="751"/>
                    <a:pt x="316" y="792"/>
                  </a:cubicBezTo>
                  <a:lnTo>
                    <a:pt x="383" y="805"/>
                  </a:lnTo>
                  <a:cubicBezTo>
                    <a:pt x="412" y="811"/>
                    <a:pt x="441" y="815"/>
                    <a:pt x="470" y="815"/>
                  </a:cubicBezTo>
                  <a:cubicBezTo>
                    <a:pt x="655" y="815"/>
                    <a:pt x="818" y="687"/>
                    <a:pt x="860" y="505"/>
                  </a:cubicBezTo>
                  <a:cubicBezTo>
                    <a:pt x="866" y="473"/>
                    <a:pt x="869" y="444"/>
                    <a:pt x="869" y="415"/>
                  </a:cubicBezTo>
                  <a:cubicBezTo>
                    <a:pt x="869" y="230"/>
                    <a:pt x="738" y="67"/>
                    <a:pt x="556" y="25"/>
                  </a:cubicBezTo>
                  <a:lnTo>
                    <a:pt x="486" y="10"/>
                  </a:lnTo>
                  <a:cubicBezTo>
                    <a:pt x="458" y="4"/>
                    <a:pt x="430" y="1"/>
                    <a:pt x="4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9348" name="Google Shape;9348;p81"/>
            <p:cNvSpPr/>
            <p:nvPr/>
          </p:nvSpPr>
          <p:spPr>
            <a:xfrm>
              <a:off x="7450978" y="4186850"/>
              <a:ext cx="21875" cy="19556"/>
            </a:xfrm>
            <a:custGeom>
              <a:avLst/>
              <a:gdLst/>
              <a:ahLst/>
              <a:cxnLst/>
              <a:rect l="l" t="t" r="r" b="b"/>
              <a:pathLst>
                <a:path w="915" h="818" extrusionOk="0">
                  <a:moveTo>
                    <a:pt x="439" y="0"/>
                  </a:moveTo>
                  <a:cubicBezTo>
                    <a:pt x="255" y="0"/>
                    <a:pt x="92" y="125"/>
                    <a:pt x="48" y="313"/>
                  </a:cubicBezTo>
                  <a:cubicBezTo>
                    <a:pt x="0" y="530"/>
                    <a:pt x="138" y="747"/>
                    <a:pt x="358" y="792"/>
                  </a:cubicBezTo>
                  <a:lnTo>
                    <a:pt x="425" y="808"/>
                  </a:lnTo>
                  <a:cubicBezTo>
                    <a:pt x="454" y="814"/>
                    <a:pt x="486" y="818"/>
                    <a:pt x="518" y="818"/>
                  </a:cubicBezTo>
                  <a:cubicBezTo>
                    <a:pt x="703" y="818"/>
                    <a:pt x="863" y="690"/>
                    <a:pt x="905" y="508"/>
                  </a:cubicBezTo>
                  <a:cubicBezTo>
                    <a:pt x="911" y="479"/>
                    <a:pt x="914" y="447"/>
                    <a:pt x="914" y="418"/>
                  </a:cubicBezTo>
                  <a:cubicBezTo>
                    <a:pt x="914" y="233"/>
                    <a:pt x="786" y="70"/>
                    <a:pt x="607" y="28"/>
                  </a:cubicBezTo>
                  <a:lnTo>
                    <a:pt x="537" y="12"/>
                  </a:lnTo>
                  <a:cubicBezTo>
                    <a:pt x="504" y="4"/>
                    <a:pt x="471" y="0"/>
                    <a:pt x="4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9349" name="Google Shape;9349;p81"/>
            <p:cNvSpPr/>
            <p:nvPr/>
          </p:nvSpPr>
          <p:spPr>
            <a:xfrm>
              <a:off x="7348247" y="4186539"/>
              <a:ext cx="20800" cy="19485"/>
            </a:xfrm>
            <a:custGeom>
              <a:avLst/>
              <a:gdLst/>
              <a:ahLst/>
              <a:cxnLst/>
              <a:rect l="l" t="t" r="r" b="b"/>
              <a:pathLst>
                <a:path w="870" h="815" extrusionOk="0">
                  <a:moveTo>
                    <a:pt x="467" y="1"/>
                  </a:moveTo>
                  <a:cubicBezTo>
                    <a:pt x="440" y="1"/>
                    <a:pt x="412" y="4"/>
                    <a:pt x="383" y="10"/>
                  </a:cubicBezTo>
                  <a:cubicBezTo>
                    <a:pt x="361" y="16"/>
                    <a:pt x="336" y="22"/>
                    <a:pt x="313" y="25"/>
                  </a:cubicBezTo>
                  <a:cubicBezTo>
                    <a:pt x="131" y="67"/>
                    <a:pt x="0" y="230"/>
                    <a:pt x="0" y="415"/>
                  </a:cubicBezTo>
                  <a:cubicBezTo>
                    <a:pt x="0" y="444"/>
                    <a:pt x="3" y="473"/>
                    <a:pt x="10" y="505"/>
                  </a:cubicBezTo>
                  <a:cubicBezTo>
                    <a:pt x="51" y="687"/>
                    <a:pt x="214" y="815"/>
                    <a:pt x="399" y="815"/>
                  </a:cubicBezTo>
                  <a:cubicBezTo>
                    <a:pt x="428" y="815"/>
                    <a:pt x="460" y="811"/>
                    <a:pt x="489" y="805"/>
                  </a:cubicBezTo>
                  <a:lnTo>
                    <a:pt x="556" y="792"/>
                  </a:lnTo>
                  <a:cubicBezTo>
                    <a:pt x="738" y="751"/>
                    <a:pt x="869" y="588"/>
                    <a:pt x="869" y="402"/>
                  </a:cubicBezTo>
                  <a:cubicBezTo>
                    <a:pt x="869" y="374"/>
                    <a:pt x="866" y="345"/>
                    <a:pt x="860" y="316"/>
                  </a:cubicBezTo>
                  <a:cubicBezTo>
                    <a:pt x="818" y="127"/>
                    <a:pt x="653" y="1"/>
                    <a:pt x="4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9350" name="Google Shape;9350;p81"/>
            <p:cNvSpPr/>
            <p:nvPr/>
          </p:nvSpPr>
          <p:spPr>
            <a:xfrm>
              <a:off x="7346024" y="4186898"/>
              <a:ext cx="22258" cy="19509"/>
            </a:xfrm>
            <a:custGeom>
              <a:avLst/>
              <a:gdLst/>
              <a:ahLst/>
              <a:cxnLst/>
              <a:rect l="l" t="t" r="r" b="b"/>
              <a:pathLst>
                <a:path w="931" h="816" extrusionOk="0">
                  <a:moveTo>
                    <a:pt x="491" y="1"/>
                  </a:moveTo>
                  <a:cubicBezTo>
                    <a:pt x="462" y="1"/>
                    <a:pt x="433" y="4"/>
                    <a:pt x="403" y="10"/>
                  </a:cubicBezTo>
                  <a:lnTo>
                    <a:pt x="333" y="26"/>
                  </a:lnTo>
                  <a:cubicBezTo>
                    <a:pt x="135" y="71"/>
                    <a:pt x="0" y="260"/>
                    <a:pt x="26" y="461"/>
                  </a:cubicBezTo>
                  <a:cubicBezTo>
                    <a:pt x="48" y="665"/>
                    <a:pt x="221" y="816"/>
                    <a:pt x="422" y="816"/>
                  </a:cubicBezTo>
                  <a:cubicBezTo>
                    <a:pt x="454" y="816"/>
                    <a:pt x="483" y="812"/>
                    <a:pt x="515" y="806"/>
                  </a:cubicBezTo>
                  <a:lnTo>
                    <a:pt x="579" y="790"/>
                  </a:lnTo>
                  <a:cubicBezTo>
                    <a:pt x="796" y="742"/>
                    <a:pt x="930" y="525"/>
                    <a:pt x="882" y="311"/>
                  </a:cubicBezTo>
                  <a:lnTo>
                    <a:pt x="882" y="311"/>
                  </a:lnTo>
                  <a:lnTo>
                    <a:pt x="882" y="314"/>
                  </a:lnTo>
                  <a:cubicBezTo>
                    <a:pt x="841" y="126"/>
                    <a:pt x="676" y="1"/>
                    <a:pt x="4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9351" name="Google Shape;9351;p81"/>
            <p:cNvSpPr/>
            <p:nvPr/>
          </p:nvSpPr>
          <p:spPr>
            <a:xfrm>
              <a:off x="7400174" y="4262900"/>
              <a:ext cx="19126" cy="19198"/>
            </a:xfrm>
            <a:custGeom>
              <a:avLst/>
              <a:gdLst/>
              <a:ahLst/>
              <a:cxnLst/>
              <a:rect l="l" t="t" r="r" b="b"/>
              <a:pathLst>
                <a:path w="800" h="803" extrusionOk="0">
                  <a:moveTo>
                    <a:pt x="401" y="0"/>
                  </a:moveTo>
                  <a:cubicBezTo>
                    <a:pt x="375" y="0"/>
                    <a:pt x="349" y="3"/>
                    <a:pt x="323" y="7"/>
                  </a:cubicBezTo>
                  <a:cubicBezTo>
                    <a:pt x="298" y="14"/>
                    <a:pt x="272" y="20"/>
                    <a:pt x="247" y="30"/>
                  </a:cubicBezTo>
                  <a:cubicBezTo>
                    <a:pt x="224" y="39"/>
                    <a:pt x="202" y="52"/>
                    <a:pt x="180" y="68"/>
                  </a:cubicBezTo>
                  <a:cubicBezTo>
                    <a:pt x="157" y="81"/>
                    <a:pt x="138" y="100"/>
                    <a:pt x="119" y="116"/>
                  </a:cubicBezTo>
                  <a:cubicBezTo>
                    <a:pt x="100" y="135"/>
                    <a:pt x="84" y="158"/>
                    <a:pt x="68" y="177"/>
                  </a:cubicBezTo>
                  <a:cubicBezTo>
                    <a:pt x="55" y="199"/>
                    <a:pt x="42" y="221"/>
                    <a:pt x="33" y="247"/>
                  </a:cubicBezTo>
                  <a:cubicBezTo>
                    <a:pt x="23" y="269"/>
                    <a:pt x="14" y="295"/>
                    <a:pt x="10" y="320"/>
                  </a:cubicBezTo>
                  <a:cubicBezTo>
                    <a:pt x="4" y="346"/>
                    <a:pt x="1" y="375"/>
                    <a:pt x="1" y="400"/>
                  </a:cubicBezTo>
                  <a:cubicBezTo>
                    <a:pt x="1" y="429"/>
                    <a:pt x="4" y="455"/>
                    <a:pt x="10" y="480"/>
                  </a:cubicBezTo>
                  <a:cubicBezTo>
                    <a:pt x="14" y="506"/>
                    <a:pt x="23" y="531"/>
                    <a:pt x="33" y="557"/>
                  </a:cubicBezTo>
                  <a:cubicBezTo>
                    <a:pt x="42" y="579"/>
                    <a:pt x="55" y="602"/>
                    <a:pt x="68" y="624"/>
                  </a:cubicBezTo>
                  <a:cubicBezTo>
                    <a:pt x="97" y="669"/>
                    <a:pt x="135" y="707"/>
                    <a:pt x="180" y="736"/>
                  </a:cubicBezTo>
                  <a:cubicBezTo>
                    <a:pt x="202" y="749"/>
                    <a:pt x="224" y="761"/>
                    <a:pt x="247" y="771"/>
                  </a:cubicBezTo>
                  <a:cubicBezTo>
                    <a:pt x="272" y="781"/>
                    <a:pt x="298" y="790"/>
                    <a:pt x="323" y="793"/>
                  </a:cubicBezTo>
                  <a:cubicBezTo>
                    <a:pt x="349" y="800"/>
                    <a:pt x="375" y="803"/>
                    <a:pt x="401" y="803"/>
                  </a:cubicBezTo>
                  <a:cubicBezTo>
                    <a:pt x="426" y="803"/>
                    <a:pt x="453" y="800"/>
                    <a:pt x="480" y="793"/>
                  </a:cubicBezTo>
                  <a:cubicBezTo>
                    <a:pt x="506" y="790"/>
                    <a:pt x="528" y="781"/>
                    <a:pt x="553" y="771"/>
                  </a:cubicBezTo>
                  <a:cubicBezTo>
                    <a:pt x="576" y="761"/>
                    <a:pt x="601" y="749"/>
                    <a:pt x="624" y="736"/>
                  </a:cubicBezTo>
                  <a:cubicBezTo>
                    <a:pt x="665" y="707"/>
                    <a:pt x="704" y="669"/>
                    <a:pt x="732" y="624"/>
                  </a:cubicBezTo>
                  <a:cubicBezTo>
                    <a:pt x="748" y="602"/>
                    <a:pt x="758" y="579"/>
                    <a:pt x="771" y="557"/>
                  </a:cubicBezTo>
                  <a:cubicBezTo>
                    <a:pt x="780" y="531"/>
                    <a:pt x="787" y="506"/>
                    <a:pt x="793" y="480"/>
                  </a:cubicBezTo>
                  <a:cubicBezTo>
                    <a:pt x="796" y="455"/>
                    <a:pt x="799" y="429"/>
                    <a:pt x="799" y="400"/>
                  </a:cubicBezTo>
                  <a:cubicBezTo>
                    <a:pt x="799" y="375"/>
                    <a:pt x="796" y="346"/>
                    <a:pt x="793" y="320"/>
                  </a:cubicBezTo>
                  <a:cubicBezTo>
                    <a:pt x="787" y="295"/>
                    <a:pt x="780" y="269"/>
                    <a:pt x="771" y="247"/>
                  </a:cubicBezTo>
                  <a:cubicBezTo>
                    <a:pt x="758" y="221"/>
                    <a:pt x="748" y="199"/>
                    <a:pt x="732" y="177"/>
                  </a:cubicBezTo>
                  <a:cubicBezTo>
                    <a:pt x="716" y="158"/>
                    <a:pt x="700" y="135"/>
                    <a:pt x="684" y="116"/>
                  </a:cubicBezTo>
                  <a:cubicBezTo>
                    <a:pt x="665" y="100"/>
                    <a:pt x="643" y="81"/>
                    <a:pt x="624" y="68"/>
                  </a:cubicBezTo>
                  <a:cubicBezTo>
                    <a:pt x="601" y="52"/>
                    <a:pt x="576" y="39"/>
                    <a:pt x="553" y="30"/>
                  </a:cubicBezTo>
                  <a:cubicBezTo>
                    <a:pt x="528" y="20"/>
                    <a:pt x="506" y="14"/>
                    <a:pt x="480" y="7"/>
                  </a:cubicBezTo>
                  <a:cubicBezTo>
                    <a:pt x="453" y="3"/>
                    <a:pt x="426" y="0"/>
                    <a:pt x="4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9352" name="Google Shape;9352;p81"/>
            <p:cNvSpPr/>
            <p:nvPr/>
          </p:nvSpPr>
          <p:spPr>
            <a:xfrm>
              <a:off x="7096884" y="2303786"/>
              <a:ext cx="498280" cy="488861"/>
            </a:xfrm>
            <a:custGeom>
              <a:avLst/>
              <a:gdLst/>
              <a:ahLst/>
              <a:cxnLst/>
              <a:rect l="l" t="t" r="r" b="b"/>
              <a:pathLst>
                <a:path w="20842" h="20448" extrusionOk="0">
                  <a:moveTo>
                    <a:pt x="13301" y="1314"/>
                  </a:moveTo>
                  <a:lnTo>
                    <a:pt x="13301" y="1314"/>
                  </a:lnTo>
                  <a:cubicBezTo>
                    <a:pt x="16860" y="2545"/>
                    <a:pt x="19346" y="5778"/>
                    <a:pt x="19621" y="9532"/>
                  </a:cubicBezTo>
                  <a:cubicBezTo>
                    <a:pt x="19896" y="13289"/>
                    <a:pt x="17908" y="16852"/>
                    <a:pt x="14566" y="18590"/>
                  </a:cubicBezTo>
                  <a:cubicBezTo>
                    <a:pt x="16560" y="16692"/>
                    <a:pt x="17765" y="13596"/>
                    <a:pt x="17765" y="10225"/>
                  </a:cubicBezTo>
                  <a:cubicBezTo>
                    <a:pt x="17765" y="8507"/>
                    <a:pt x="17445" y="6807"/>
                    <a:pt x="16841" y="5308"/>
                  </a:cubicBezTo>
                  <a:cubicBezTo>
                    <a:pt x="16780" y="5150"/>
                    <a:pt x="16628" y="5053"/>
                    <a:pt x="16467" y="5053"/>
                  </a:cubicBezTo>
                  <a:cubicBezTo>
                    <a:pt x="16417" y="5053"/>
                    <a:pt x="16366" y="5062"/>
                    <a:pt x="16317" y="5081"/>
                  </a:cubicBezTo>
                  <a:cubicBezTo>
                    <a:pt x="16110" y="5164"/>
                    <a:pt x="16011" y="5401"/>
                    <a:pt x="16100" y="5609"/>
                  </a:cubicBezTo>
                  <a:cubicBezTo>
                    <a:pt x="16666" y="7011"/>
                    <a:pt x="16966" y="8606"/>
                    <a:pt x="16966" y="10225"/>
                  </a:cubicBezTo>
                  <a:cubicBezTo>
                    <a:pt x="16966" y="13574"/>
                    <a:pt x="15717" y="16616"/>
                    <a:pt x="13672" y="18319"/>
                  </a:cubicBezTo>
                  <a:cubicBezTo>
                    <a:pt x="14544" y="16264"/>
                    <a:pt x="15276" y="13408"/>
                    <a:pt x="15276" y="10225"/>
                  </a:cubicBezTo>
                  <a:cubicBezTo>
                    <a:pt x="15276" y="6593"/>
                    <a:pt x="14324" y="3391"/>
                    <a:pt x="13301" y="1314"/>
                  </a:cubicBezTo>
                  <a:close/>
                  <a:moveTo>
                    <a:pt x="5876" y="1858"/>
                  </a:moveTo>
                  <a:lnTo>
                    <a:pt x="5876" y="1858"/>
                  </a:lnTo>
                  <a:cubicBezTo>
                    <a:pt x="3882" y="3755"/>
                    <a:pt x="2678" y="6851"/>
                    <a:pt x="2678" y="10225"/>
                  </a:cubicBezTo>
                  <a:cubicBezTo>
                    <a:pt x="2678" y="12734"/>
                    <a:pt x="3352" y="15143"/>
                    <a:pt x="4575" y="17015"/>
                  </a:cubicBezTo>
                  <a:cubicBezTo>
                    <a:pt x="4652" y="17130"/>
                    <a:pt x="4780" y="17193"/>
                    <a:pt x="4910" y="17193"/>
                  </a:cubicBezTo>
                  <a:cubicBezTo>
                    <a:pt x="4986" y="17193"/>
                    <a:pt x="5063" y="17171"/>
                    <a:pt x="5131" y="17127"/>
                  </a:cubicBezTo>
                  <a:cubicBezTo>
                    <a:pt x="5313" y="17005"/>
                    <a:pt x="5365" y="16759"/>
                    <a:pt x="5246" y="16574"/>
                  </a:cubicBezTo>
                  <a:cubicBezTo>
                    <a:pt x="4106" y="14833"/>
                    <a:pt x="3476" y="12577"/>
                    <a:pt x="3476" y="10225"/>
                  </a:cubicBezTo>
                  <a:cubicBezTo>
                    <a:pt x="3476" y="6874"/>
                    <a:pt x="4729" y="3832"/>
                    <a:pt x="6770" y="2129"/>
                  </a:cubicBezTo>
                  <a:lnTo>
                    <a:pt x="6770" y="2129"/>
                  </a:lnTo>
                  <a:cubicBezTo>
                    <a:pt x="5901" y="4187"/>
                    <a:pt x="5170" y="7040"/>
                    <a:pt x="5170" y="10225"/>
                  </a:cubicBezTo>
                  <a:cubicBezTo>
                    <a:pt x="5170" y="13855"/>
                    <a:pt x="6122" y="17060"/>
                    <a:pt x="7144" y="19136"/>
                  </a:cubicBezTo>
                  <a:cubicBezTo>
                    <a:pt x="6726" y="18993"/>
                    <a:pt x="6320" y="18817"/>
                    <a:pt x="5930" y="18619"/>
                  </a:cubicBezTo>
                  <a:cubicBezTo>
                    <a:pt x="2786" y="17009"/>
                    <a:pt x="808" y="13782"/>
                    <a:pt x="796" y="10254"/>
                  </a:cubicBezTo>
                  <a:cubicBezTo>
                    <a:pt x="786" y="6727"/>
                    <a:pt x="2745" y="3487"/>
                    <a:pt x="5876" y="1858"/>
                  </a:cubicBezTo>
                  <a:close/>
                  <a:moveTo>
                    <a:pt x="10221" y="805"/>
                  </a:moveTo>
                  <a:cubicBezTo>
                    <a:pt x="10897" y="805"/>
                    <a:pt x="11573" y="877"/>
                    <a:pt x="12237" y="1020"/>
                  </a:cubicBezTo>
                  <a:cubicBezTo>
                    <a:pt x="13336" y="2941"/>
                    <a:pt x="14474" y="6321"/>
                    <a:pt x="14474" y="10229"/>
                  </a:cubicBezTo>
                  <a:cubicBezTo>
                    <a:pt x="14474" y="14139"/>
                    <a:pt x="13336" y="17517"/>
                    <a:pt x="12237" y="19437"/>
                  </a:cubicBezTo>
                  <a:lnTo>
                    <a:pt x="12240" y="19437"/>
                  </a:lnTo>
                  <a:cubicBezTo>
                    <a:pt x="11707" y="19552"/>
                    <a:pt x="11167" y="19622"/>
                    <a:pt x="10620" y="19644"/>
                  </a:cubicBezTo>
                  <a:lnTo>
                    <a:pt x="10620" y="12788"/>
                  </a:lnTo>
                  <a:lnTo>
                    <a:pt x="12097" y="12788"/>
                  </a:lnTo>
                  <a:cubicBezTo>
                    <a:pt x="12099" y="12788"/>
                    <a:pt x="12101" y="12788"/>
                    <a:pt x="12103" y="12788"/>
                  </a:cubicBezTo>
                  <a:cubicBezTo>
                    <a:pt x="12302" y="12788"/>
                    <a:pt x="12471" y="12645"/>
                    <a:pt x="12502" y="12449"/>
                  </a:cubicBezTo>
                  <a:cubicBezTo>
                    <a:pt x="12538" y="12206"/>
                    <a:pt x="12352" y="11989"/>
                    <a:pt x="12109" y="11989"/>
                  </a:cubicBezTo>
                  <a:lnTo>
                    <a:pt x="10620" y="11989"/>
                  </a:lnTo>
                  <a:lnTo>
                    <a:pt x="10620" y="10631"/>
                  </a:lnTo>
                  <a:lnTo>
                    <a:pt x="12093" y="10631"/>
                  </a:lnTo>
                  <a:cubicBezTo>
                    <a:pt x="12096" y="10631"/>
                    <a:pt x="12098" y="10631"/>
                    <a:pt x="12100" y="10631"/>
                  </a:cubicBezTo>
                  <a:cubicBezTo>
                    <a:pt x="12299" y="10631"/>
                    <a:pt x="12471" y="10488"/>
                    <a:pt x="12502" y="10293"/>
                  </a:cubicBezTo>
                  <a:cubicBezTo>
                    <a:pt x="12538" y="10050"/>
                    <a:pt x="12352" y="9832"/>
                    <a:pt x="12106" y="9832"/>
                  </a:cubicBezTo>
                  <a:lnTo>
                    <a:pt x="10620" y="9832"/>
                  </a:lnTo>
                  <a:lnTo>
                    <a:pt x="10620" y="8475"/>
                  </a:lnTo>
                  <a:lnTo>
                    <a:pt x="12093" y="8475"/>
                  </a:lnTo>
                  <a:cubicBezTo>
                    <a:pt x="12096" y="8475"/>
                    <a:pt x="12098" y="8475"/>
                    <a:pt x="12100" y="8475"/>
                  </a:cubicBezTo>
                  <a:cubicBezTo>
                    <a:pt x="12299" y="8475"/>
                    <a:pt x="12471" y="8332"/>
                    <a:pt x="12502" y="8136"/>
                  </a:cubicBezTo>
                  <a:cubicBezTo>
                    <a:pt x="12538" y="7893"/>
                    <a:pt x="12352" y="7676"/>
                    <a:pt x="12106" y="7676"/>
                  </a:cubicBezTo>
                  <a:lnTo>
                    <a:pt x="10620" y="7676"/>
                  </a:lnTo>
                  <a:lnTo>
                    <a:pt x="10620" y="5260"/>
                  </a:lnTo>
                  <a:cubicBezTo>
                    <a:pt x="10624" y="5059"/>
                    <a:pt x="10480" y="4887"/>
                    <a:pt x="10282" y="4855"/>
                  </a:cubicBezTo>
                  <a:cubicBezTo>
                    <a:pt x="10261" y="4851"/>
                    <a:pt x="10240" y="4850"/>
                    <a:pt x="10219" y="4850"/>
                  </a:cubicBezTo>
                  <a:cubicBezTo>
                    <a:pt x="10003" y="4850"/>
                    <a:pt x="9822" y="5026"/>
                    <a:pt x="9822" y="5251"/>
                  </a:cubicBezTo>
                  <a:lnTo>
                    <a:pt x="9822" y="7679"/>
                  </a:lnTo>
                  <a:lnTo>
                    <a:pt x="8349" y="7679"/>
                  </a:lnTo>
                  <a:cubicBezTo>
                    <a:pt x="8347" y="7679"/>
                    <a:pt x="8344" y="7679"/>
                    <a:pt x="8342" y="7679"/>
                  </a:cubicBezTo>
                  <a:cubicBezTo>
                    <a:pt x="8144" y="7679"/>
                    <a:pt x="7975" y="7822"/>
                    <a:pt x="7940" y="8018"/>
                  </a:cubicBezTo>
                  <a:cubicBezTo>
                    <a:pt x="7905" y="8260"/>
                    <a:pt x="8090" y="8478"/>
                    <a:pt x="8336" y="8478"/>
                  </a:cubicBezTo>
                  <a:lnTo>
                    <a:pt x="9822" y="8478"/>
                  </a:lnTo>
                  <a:lnTo>
                    <a:pt x="9822" y="9836"/>
                  </a:lnTo>
                  <a:lnTo>
                    <a:pt x="8349" y="9836"/>
                  </a:lnTo>
                  <a:cubicBezTo>
                    <a:pt x="8347" y="9836"/>
                    <a:pt x="8344" y="9836"/>
                    <a:pt x="8342" y="9836"/>
                  </a:cubicBezTo>
                  <a:cubicBezTo>
                    <a:pt x="8144" y="9836"/>
                    <a:pt x="7975" y="9978"/>
                    <a:pt x="7940" y="10174"/>
                  </a:cubicBezTo>
                  <a:cubicBezTo>
                    <a:pt x="7905" y="10417"/>
                    <a:pt x="8090" y="10634"/>
                    <a:pt x="8336" y="10634"/>
                  </a:cubicBezTo>
                  <a:lnTo>
                    <a:pt x="9822" y="10634"/>
                  </a:lnTo>
                  <a:lnTo>
                    <a:pt x="9822" y="11992"/>
                  </a:lnTo>
                  <a:lnTo>
                    <a:pt x="8349" y="11992"/>
                  </a:lnTo>
                  <a:cubicBezTo>
                    <a:pt x="8347" y="11992"/>
                    <a:pt x="8344" y="11992"/>
                    <a:pt x="8342" y="11992"/>
                  </a:cubicBezTo>
                  <a:cubicBezTo>
                    <a:pt x="8144" y="11992"/>
                    <a:pt x="7975" y="12135"/>
                    <a:pt x="7940" y="12331"/>
                  </a:cubicBezTo>
                  <a:cubicBezTo>
                    <a:pt x="7905" y="12574"/>
                    <a:pt x="8090" y="12791"/>
                    <a:pt x="8336" y="12791"/>
                  </a:cubicBezTo>
                  <a:lnTo>
                    <a:pt x="9822" y="12791"/>
                  </a:lnTo>
                  <a:lnTo>
                    <a:pt x="9822" y="19644"/>
                  </a:lnTo>
                  <a:cubicBezTo>
                    <a:pt x="9279" y="19622"/>
                    <a:pt x="8735" y="19555"/>
                    <a:pt x="8205" y="19440"/>
                  </a:cubicBezTo>
                  <a:cubicBezTo>
                    <a:pt x="7106" y="17517"/>
                    <a:pt x="5968" y="14139"/>
                    <a:pt x="5968" y="10229"/>
                  </a:cubicBezTo>
                  <a:cubicBezTo>
                    <a:pt x="5968" y="6321"/>
                    <a:pt x="7109" y="2941"/>
                    <a:pt x="8205" y="1020"/>
                  </a:cubicBezTo>
                  <a:cubicBezTo>
                    <a:pt x="8870" y="877"/>
                    <a:pt x="9545" y="805"/>
                    <a:pt x="10221" y="805"/>
                  </a:cubicBezTo>
                  <a:close/>
                  <a:moveTo>
                    <a:pt x="10223" y="0"/>
                  </a:moveTo>
                  <a:cubicBezTo>
                    <a:pt x="9429" y="0"/>
                    <a:pt x="8635" y="92"/>
                    <a:pt x="7857" y="276"/>
                  </a:cubicBezTo>
                  <a:cubicBezTo>
                    <a:pt x="3253" y="1372"/>
                    <a:pt x="0" y="5490"/>
                    <a:pt x="0" y="10225"/>
                  </a:cubicBezTo>
                  <a:cubicBezTo>
                    <a:pt x="0" y="14961"/>
                    <a:pt x="3253" y="19076"/>
                    <a:pt x="7857" y="20172"/>
                  </a:cubicBezTo>
                  <a:lnTo>
                    <a:pt x="7860" y="20172"/>
                  </a:lnTo>
                  <a:cubicBezTo>
                    <a:pt x="8638" y="20355"/>
                    <a:pt x="9431" y="20447"/>
                    <a:pt x="10224" y="20447"/>
                  </a:cubicBezTo>
                  <a:cubicBezTo>
                    <a:pt x="11017" y="20447"/>
                    <a:pt x="11811" y="20355"/>
                    <a:pt x="12589" y="20172"/>
                  </a:cubicBezTo>
                  <a:lnTo>
                    <a:pt x="12592" y="20172"/>
                  </a:lnTo>
                  <a:cubicBezTo>
                    <a:pt x="13387" y="19983"/>
                    <a:pt x="14154" y="19702"/>
                    <a:pt x="14883" y="19328"/>
                  </a:cubicBezTo>
                  <a:cubicBezTo>
                    <a:pt x="17429" y="18025"/>
                    <a:pt x="19314" y="15715"/>
                    <a:pt x="20078" y="12957"/>
                  </a:cubicBezTo>
                  <a:cubicBezTo>
                    <a:pt x="20841" y="10200"/>
                    <a:pt x="20417" y="7248"/>
                    <a:pt x="18905" y="4819"/>
                  </a:cubicBezTo>
                  <a:lnTo>
                    <a:pt x="18902" y="4819"/>
                  </a:lnTo>
                  <a:cubicBezTo>
                    <a:pt x="17477" y="2532"/>
                    <a:pt x="15209" y="899"/>
                    <a:pt x="12589" y="276"/>
                  </a:cubicBezTo>
                  <a:cubicBezTo>
                    <a:pt x="11811" y="92"/>
                    <a:pt x="11017" y="0"/>
                    <a:pt x="1022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lt2"/>
                </a:solidFill>
              </a:endParaRPr>
            </a:p>
          </p:txBody>
        </p:sp>
      </p:grpSp>
      <p:sp>
        <p:nvSpPr>
          <p:cNvPr id="9328" name="Google Shape;9328;p81"/>
          <p:cNvSpPr txBox="1">
            <a:spLocks noGrp="1"/>
          </p:cNvSpPr>
          <p:nvPr>
            <p:ph type="subTitle" idx="6"/>
          </p:nvPr>
        </p:nvSpPr>
        <p:spPr>
          <a:xfrm>
            <a:off x="2515835" y="1364898"/>
            <a:ext cx="1409700" cy="909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Decision Tree is a machine learning algorithm that builds a tree-like model of decisions and their possible outcomes, enabling effective classification and regression analysis</a:t>
            </a:r>
            <a:endParaRPr dirty="0"/>
          </a:p>
        </p:txBody>
      </p:sp>
      <p:pic>
        <p:nvPicPr>
          <p:cNvPr id="3" name="Picture 2">
            <a:extLst>
              <a:ext uri="{FF2B5EF4-FFF2-40B4-BE49-F238E27FC236}">
                <a16:creationId xmlns:a16="http://schemas.microsoft.com/office/drawing/2014/main" id="{C8B71560-61C4-76DA-81C9-716CDD132FAD}"/>
              </a:ext>
            </a:extLst>
          </p:cNvPr>
          <p:cNvPicPr>
            <a:picLocks noChangeAspect="1"/>
          </p:cNvPicPr>
          <p:nvPr/>
        </p:nvPicPr>
        <p:blipFill>
          <a:blip r:embed="rId3"/>
          <a:stretch>
            <a:fillRect/>
          </a:stretch>
        </p:blipFill>
        <p:spPr>
          <a:xfrm>
            <a:off x="5477389" y="10989"/>
            <a:ext cx="1408298" cy="4011516"/>
          </a:xfrm>
          <a:prstGeom prst="rect">
            <a:avLst/>
          </a:prstGeom>
        </p:spPr>
      </p:pic>
      <p:pic>
        <p:nvPicPr>
          <p:cNvPr id="4" name="Picture 3">
            <a:extLst>
              <a:ext uri="{FF2B5EF4-FFF2-40B4-BE49-F238E27FC236}">
                <a16:creationId xmlns:a16="http://schemas.microsoft.com/office/drawing/2014/main" id="{56839E4D-9B7C-1CB3-C519-CA1BC1ACE817}"/>
              </a:ext>
            </a:extLst>
          </p:cNvPr>
          <p:cNvPicPr>
            <a:picLocks noChangeAspect="1"/>
          </p:cNvPicPr>
          <p:nvPr/>
        </p:nvPicPr>
        <p:blipFill>
          <a:blip r:embed="rId4"/>
          <a:stretch>
            <a:fillRect/>
          </a:stretch>
        </p:blipFill>
        <p:spPr>
          <a:xfrm>
            <a:off x="6988317" y="1575356"/>
            <a:ext cx="1408298" cy="3590855"/>
          </a:xfrm>
          <a:prstGeom prst="rect">
            <a:avLst/>
          </a:prstGeom>
        </p:spPr>
      </p:pic>
      <p:pic>
        <p:nvPicPr>
          <p:cNvPr id="5" name="Picture 4">
            <a:extLst>
              <a:ext uri="{FF2B5EF4-FFF2-40B4-BE49-F238E27FC236}">
                <a16:creationId xmlns:a16="http://schemas.microsoft.com/office/drawing/2014/main" id="{AC48CA86-D642-5751-FDD8-BE926788A346}"/>
              </a:ext>
            </a:extLst>
          </p:cNvPr>
          <p:cNvPicPr>
            <a:picLocks noChangeAspect="1"/>
          </p:cNvPicPr>
          <p:nvPr/>
        </p:nvPicPr>
        <p:blipFill>
          <a:blip r:embed="rId5"/>
          <a:stretch>
            <a:fillRect/>
          </a:stretch>
        </p:blipFill>
        <p:spPr>
          <a:xfrm>
            <a:off x="6017221" y="193534"/>
            <a:ext cx="359695" cy="365792"/>
          </a:xfrm>
          <a:prstGeom prst="rect">
            <a:avLst/>
          </a:prstGeom>
        </p:spPr>
      </p:pic>
      <p:pic>
        <p:nvPicPr>
          <p:cNvPr id="8" name="Picture 7">
            <a:extLst>
              <a:ext uri="{FF2B5EF4-FFF2-40B4-BE49-F238E27FC236}">
                <a16:creationId xmlns:a16="http://schemas.microsoft.com/office/drawing/2014/main" id="{426658FF-F619-60E2-B692-041B320516B0}"/>
              </a:ext>
            </a:extLst>
          </p:cNvPr>
          <p:cNvPicPr>
            <a:picLocks noChangeAspect="1"/>
          </p:cNvPicPr>
          <p:nvPr/>
        </p:nvPicPr>
        <p:blipFill>
          <a:blip r:embed="rId6"/>
          <a:stretch>
            <a:fillRect/>
          </a:stretch>
        </p:blipFill>
        <p:spPr>
          <a:xfrm>
            <a:off x="7528449" y="1665497"/>
            <a:ext cx="371888" cy="365792"/>
          </a:xfrm>
          <a:prstGeom prst="rect">
            <a:avLst/>
          </a:prstGeom>
        </p:spPr>
      </p:pic>
      <p:sp>
        <p:nvSpPr>
          <p:cNvPr id="10" name="TextBox 9">
            <a:extLst>
              <a:ext uri="{FF2B5EF4-FFF2-40B4-BE49-F238E27FC236}">
                <a16:creationId xmlns:a16="http://schemas.microsoft.com/office/drawing/2014/main" id="{68D1AAE8-A484-84CF-9959-60FB896DE9C6}"/>
              </a:ext>
            </a:extLst>
          </p:cNvPr>
          <p:cNvSpPr txBox="1"/>
          <p:nvPr/>
        </p:nvSpPr>
        <p:spPr>
          <a:xfrm>
            <a:off x="5554028" y="734732"/>
            <a:ext cx="1408297" cy="369332"/>
          </a:xfrm>
          <a:prstGeom prst="rect">
            <a:avLst/>
          </a:prstGeom>
          <a:noFill/>
        </p:spPr>
        <p:txBody>
          <a:bodyPr wrap="square" rtlCol="0">
            <a:spAutoFit/>
          </a:bodyPr>
          <a:lstStyle/>
          <a:p>
            <a:r>
              <a:rPr lang="en-IN" sz="1800" dirty="0">
                <a:solidFill>
                  <a:schemeClr val="tx2"/>
                </a:solidFill>
                <a:latin typeface="Anton" pitchFamily="2" charset="0"/>
              </a:rPr>
              <a:t>Naïve Bayes</a:t>
            </a:r>
          </a:p>
        </p:txBody>
      </p:sp>
      <p:sp>
        <p:nvSpPr>
          <p:cNvPr id="11" name="TextBox 10">
            <a:extLst>
              <a:ext uri="{FF2B5EF4-FFF2-40B4-BE49-F238E27FC236}">
                <a16:creationId xmlns:a16="http://schemas.microsoft.com/office/drawing/2014/main" id="{7321381E-A8C1-0F71-315C-91941A8B6366}"/>
              </a:ext>
            </a:extLst>
          </p:cNvPr>
          <p:cNvSpPr txBox="1"/>
          <p:nvPr/>
        </p:nvSpPr>
        <p:spPr>
          <a:xfrm>
            <a:off x="7462946" y="2142861"/>
            <a:ext cx="966757" cy="400110"/>
          </a:xfrm>
          <a:prstGeom prst="rect">
            <a:avLst/>
          </a:prstGeom>
          <a:noFill/>
        </p:spPr>
        <p:txBody>
          <a:bodyPr wrap="square" rtlCol="0">
            <a:spAutoFit/>
          </a:bodyPr>
          <a:lstStyle/>
          <a:p>
            <a:r>
              <a:rPr lang="en-US" sz="2000" dirty="0">
                <a:latin typeface="Anton" pitchFamily="2" charset="0"/>
              </a:rPr>
              <a:t>NLP</a:t>
            </a:r>
            <a:endParaRPr lang="en-IN" sz="2000" dirty="0">
              <a:latin typeface="Anton" pitchFamily="2" charset="0"/>
            </a:endParaRPr>
          </a:p>
        </p:txBody>
      </p:sp>
      <p:sp>
        <p:nvSpPr>
          <p:cNvPr id="12" name="TextBox 11">
            <a:extLst>
              <a:ext uri="{FF2B5EF4-FFF2-40B4-BE49-F238E27FC236}">
                <a16:creationId xmlns:a16="http://schemas.microsoft.com/office/drawing/2014/main" id="{2BF2BE61-085F-13CD-14A9-E63AFEC7751A}"/>
              </a:ext>
            </a:extLst>
          </p:cNvPr>
          <p:cNvSpPr txBox="1"/>
          <p:nvPr/>
        </p:nvSpPr>
        <p:spPr>
          <a:xfrm>
            <a:off x="5395567" y="1365340"/>
            <a:ext cx="1584835" cy="1569660"/>
          </a:xfrm>
          <a:prstGeom prst="rect">
            <a:avLst/>
          </a:prstGeom>
          <a:noFill/>
        </p:spPr>
        <p:txBody>
          <a:bodyPr wrap="square" rtlCol="0">
            <a:spAutoFit/>
          </a:bodyPr>
          <a:lstStyle/>
          <a:p>
            <a:pPr algn="ctr"/>
            <a:r>
              <a:rPr lang="en-US" sz="1200" dirty="0">
                <a:solidFill>
                  <a:schemeClr val="tx2"/>
                </a:solidFill>
                <a:latin typeface="Abel" panose="02000506030000020004" pitchFamily="2" charset="0"/>
              </a:rPr>
              <a:t>Naive Bayes algorithm is a probabilistic classifier that assumes independence between features and calculates the probability of a certain class based on Bayes' theorem.</a:t>
            </a:r>
            <a:endParaRPr lang="en-IN" sz="1200" dirty="0">
              <a:solidFill>
                <a:schemeClr val="tx2"/>
              </a:solidFill>
              <a:latin typeface="Abel" panose="02000506030000020004" pitchFamily="2" charset="0"/>
            </a:endParaRPr>
          </a:p>
        </p:txBody>
      </p:sp>
      <p:sp>
        <p:nvSpPr>
          <p:cNvPr id="13" name="TextBox 12">
            <a:extLst>
              <a:ext uri="{FF2B5EF4-FFF2-40B4-BE49-F238E27FC236}">
                <a16:creationId xmlns:a16="http://schemas.microsoft.com/office/drawing/2014/main" id="{7DAACDD2-055A-9CBB-E6B8-BBF7BFD6AC70}"/>
              </a:ext>
            </a:extLst>
          </p:cNvPr>
          <p:cNvSpPr txBox="1"/>
          <p:nvPr/>
        </p:nvSpPr>
        <p:spPr>
          <a:xfrm>
            <a:off x="6960166" y="2571750"/>
            <a:ext cx="1508454" cy="1938992"/>
          </a:xfrm>
          <a:prstGeom prst="rect">
            <a:avLst/>
          </a:prstGeom>
          <a:noFill/>
        </p:spPr>
        <p:txBody>
          <a:bodyPr wrap="square" rtlCol="0">
            <a:spAutoFit/>
          </a:bodyPr>
          <a:lstStyle/>
          <a:p>
            <a:pPr algn="ctr"/>
            <a:r>
              <a:rPr lang="en-US" sz="1200" dirty="0">
                <a:latin typeface="Abel" panose="02000506030000020004" pitchFamily="2" charset="0"/>
              </a:rPr>
              <a:t>Natural Language Processing (NLP) is a field of AI that focuses on enabling computers to understand and process human language, allowing for tasks like text classification and machine translation.</a:t>
            </a:r>
            <a:endParaRPr lang="en-IN" sz="1200" dirty="0">
              <a:latin typeface="Abel" panose="02000506030000020004" pitchFamily="2" charset="0"/>
            </a:endParaRPr>
          </a:p>
        </p:txBody>
      </p:sp>
    </p:spTree>
    <p:extLst>
      <p:ext uri="{BB962C8B-B14F-4D97-AF65-F5344CB8AC3E}">
        <p14:creationId xmlns:p14="http://schemas.microsoft.com/office/powerpoint/2010/main" val="581738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322"/>
                                        </p:tgtEl>
                                        <p:attrNameLst>
                                          <p:attrName>style.visibility</p:attrName>
                                        </p:attrNameLst>
                                      </p:cBhvr>
                                      <p:to>
                                        <p:strVal val="visible"/>
                                      </p:to>
                                    </p:set>
                                    <p:anim calcmode="lin" valueType="num">
                                      <p:cBhvr additive="base">
                                        <p:cTn id="7" dur="500" fill="hold"/>
                                        <p:tgtEl>
                                          <p:spTgt spid="9322"/>
                                        </p:tgtEl>
                                        <p:attrNameLst>
                                          <p:attrName>ppt_x</p:attrName>
                                        </p:attrNameLst>
                                      </p:cBhvr>
                                      <p:tavLst>
                                        <p:tav tm="0">
                                          <p:val>
                                            <p:strVal val="#ppt_x"/>
                                          </p:val>
                                        </p:tav>
                                        <p:tav tm="100000">
                                          <p:val>
                                            <p:strVal val="#ppt_x"/>
                                          </p:val>
                                        </p:tav>
                                      </p:tavLst>
                                    </p:anim>
                                    <p:anim calcmode="lin" valueType="num">
                                      <p:cBhvr additive="base">
                                        <p:cTn id="8" dur="500" fill="hold"/>
                                        <p:tgtEl>
                                          <p:spTgt spid="932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9318"/>
                                        </p:tgtEl>
                                        <p:attrNameLst>
                                          <p:attrName>style.visibility</p:attrName>
                                        </p:attrNameLst>
                                      </p:cBhvr>
                                      <p:to>
                                        <p:strVal val="visible"/>
                                      </p:to>
                                    </p:set>
                                    <p:anim calcmode="lin" valueType="num">
                                      <p:cBhvr additive="base">
                                        <p:cTn id="12" dur="500" fill="hold"/>
                                        <p:tgtEl>
                                          <p:spTgt spid="9318"/>
                                        </p:tgtEl>
                                        <p:attrNameLst>
                                          <p:attrName>ppt_x</p:attrName>
                                        </p:attrNameLst>
                                      </p:cBhvr>
                                      <p:tavLst>
                                        <p:tav tm="0">
                                          <p:val>
                                            <p:strVal val="#ppt_x"/>
                                          </p:val>
                                        </p:tav>
                                        <p:tav tm="100000">
                                          <p:val>
                                            <p:strVal val="#ppt_x"/>
                                          </p:val>
                                        </p:tav>
                                      </p:tavLst>
                                    </p:anim>
                                    <p:anim calcmode="lin" valueType="num">
                                      <p:cBhvr additive="base">
                                        <p:cTn id="13" dur="500" fill="hold"/>
                                        <p:tgtEl>
                                          <p:spTgt spid="9318"/>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10" presetClass="entr" presetSubtype="0" fill="hold" grpId="0" nodeType="afterEffect">
                                  <p:stCondLst>
                                    <p:cond delay="0"/>
                                  </p:stCondLst>
                                  <p:childTnLst>
                                    <p:set>
                                      <p:cBhvr>
                                        <p:cTn id="16" dur="1" fill="hold">
                                          <p:stCondLst>
                                            <p:cond delay="0"/>
                                          </p:stCondLst>
                                        </p:cTn>
                                        <p:tgtEl>
                                          <p:spTgt spid="9321"/>
                                        </p:tgtEl>
                                        <p:attrNameLst>
                                          <p:attrName>style.visibility</p:attrName>
                                        </p:attrNameLst>
                                      </p:cBhvr>
                                      <p:to>
                                        <p:strVal val="visible"/>
                                      </p:to>
                                    </p:set>
                                    <p:animEffect transition="in" filter="fade">
                                      <p:cBhvr>
                                        <p:cTn id="17" dur="500"/>
                                        <p:tgtEl>
                                          <p:spTgt spid="9321"/>
                                        </p:tgtEl>
                                      </p:cBhvr>
                                    </p:animEffect>
                                  </p:childTnLst>
                                </p:cTn>
                              </p:par>
                            </p:childTnLst>
                          </p:cTn>
                        </p:par>
                        <p:par>
                          <p:cTn id="18" fill="hold">
                            <p:stCondLst>
                              <p:cond delay="1500"/>
                            </p:stCondLst>
                            <p:childTnLst>
                              <p:par>
                                <p:cTn id="19" presetID="2" presetClass="entr" presetSubtype="4" fill="hold" grpId="0" nodeType="afterEffect">
                                  <p:stCondLst>
                                    <p:cond delay="0"/>
                                  </p:stCondLst>
                                  <p:childTnLst>
                                    <p:set>
                                      <p:cBhvr>
                                        <p:cTn id="20" dur="1" fill="hold">
                                          <p:stCondLst>
                                            <p:cond delay="0"/>
                                          </p:stCondLst>
                                        </p:cTn>
                                        <p:tgtEl>
                                          <p:spTgt spid="9319"/>
                                        </p:tgtEl>
                                        <p:attrNameLst>
                                          <p:attrName>style.visibility</p:attrName>
                                        </p:attrNameLst>
                                      </p:cBhvr>
                                      <p:to>
                                        <p:strVal val="visible"/>
                                      </p:to>
                                    </p:set>
                                    <p:anim calcmode="lin" valueType="num">
                                      <p:cBhvr additive="base">
                                        <p:cTn id="21" dur="500" fill="hold"/>
                                        <p:tgtEl>
                                          <p:spTgt spid="9319"/>
                                        </p:tgtEl>
                                        <p:attrNameLst>
                                          <p:attrName>ppt_x</p:attrName>
                                        </p:attrNameLst>
                                      </p:cBhvr>
                                      <p:tavLst>
                                        <p:tav tm="0">
                                          <p:val>
                                            <p:strVal val="#ppt_x"/>
                                          </p:val>
                                        </p:tav>
                                        <p:tav tm="100000">
                                          <p:val>
                                            <p:strVal val="#ppt_x"/>
                                          </p:val>
                                        </p:tav>
                                      </p:tavLst>
                                    </p:anim>
                                    <p:anim calcmode="lin" valueType="num">
                                      <p:cBhvr additive="base">
                                        <p:cTn id="22" dur="500" fill="hold"/>
                                        <p:tgtEl>
                                          <p:spTgt spid="9319"/>
                                        </p:tgtEl>
                                        <p:attrNameLst>
                                          <p:attrName>ppt_y</p:attrName>
                                        </p:attrNameLst>
                                      </p:cBhvr>
                                      <p:tavLst>
                                        <p:tav tm="0">
                                          <p:val>
                                            <p:strVal val="1+#ppt_h/2"/>
                                          </p:val>
                                        </p:tav>
                                        <p:tav tm="100000">
                                          <p:val>
                                            <p:strVal val="#ppt_y"/>
                                          </p:val>
                                        </p:tav>
                                      </p:tavLst>
                                    </p:anim>
                                  </p:childTnLst>
                                </p:cTn>
                              </p:par>
                            </p:childTnLst>
                          </p:cTn>
                        </p:par>
                        <p:par>
                          <p:cTn id="23" fill="hold">
                            <p:stCondLst>
                              <p:cond delay="2000"/>
                            </p:stCondLst>
                            <p:childTnLst>
                              <p:par>
                                <p:cTn id="24" presetID="10" presetClass="entr" presetSubtype="0" fill="hold" nodeType="after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fade">
                                      <p:cBhvr>
                                        <p:cTn id="26" dur="500"/>
                                        <p:tgtEl>
                                          <p:spTgt spid="3"/>
                                        </p:tgtEl>
                                      </p:cBhvr>
                                    </p:animEffect>
                                  </p:childTnLst>
                                </p:cTn>
                              </p:par>
                            </p:childTnLst>
                          </p:cTn>
                        </p:par>
                        <p:par>
                          <p:cTn id="27" fill="hold">
                            <p:stCondLst>
                              <p:cond delay="2500"/>
                            </p:stCondLst>
                            <p:childTnLst>
                              <p:par>
                                <p:cTn id="28" presetID="2" presetClass="entr" presetSubtype="4" fill="hold" nodeType="afterEffect">
                                  <p:stCondLst>
                                    <p:cond delay="0"/>
                                  </p:stCondLst>
                                  <p:childTnLst>
                                    <p:set>
                                      <p:cBhvr>
                                        <p:cTn id="29" dur="1" fill="hold">
                                          <p:stCondLst>
                                            <p:cond delay="0"/>
                                          </p:stCondLst>
                                        </p:cTn>
                                        <p:tgtEl>
                                          <p:spTgt spid="4"/>
                                        </p:tgtEl>
                                        <p:attrNameLst>
                                          <p:attrName>style.visibility</p:attrName>
                                        </p:attrNameLst>
                                      </p:cBhvr>
                                      <p:to>
                                        <p:strVal val="visible"/>
                                      </p:to>
                                    </p:set>
                                    <p:anim calcmode="lin" valueType="num">
                                      <p:cBhvr additive="base">
                                        <p:cTn id="30" dur="500" fill="hold"/>
                                        <p:tgtEl>
                                          <p:spTgt spid="4"/>
                                        </p:tgtEl>
                                        <p:attrNameLst>
                                          <p:attrName>ppt_x</p:attrName>
                                        </p:attrNameLst>
                                      </p:cBhvr>
                                      <p:tavLst>
                                        <p:tav tm="0">
                                          <p:val>
                                            <p:strVal val="#ppt_x"/>
                                          </p:val>
                                        </p:tav>
                                        <p:tav tm="100000">
                                          <p:val>
                                            <p:strVal val="#ppt_x"/>
                                          </p:val>
                                        </p:tav>
                                      </p:tavLst>
                                    </p:anim>
                                    <p:anim calcmode="lin" valueType="num">
                                      <p:cBhvr additive="base">
                                        <p:cTn id="31"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18" grpId="0" animBg="1"/>
      <p:bldP spid="9319" grpId="0" animBg="1"/>
      <p:bldP spid="9321" grpId="0" animBg="1"/>
      <p:bldP spid="932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062"/>
        <p:cNvGrpSpPr/>
        <p:nvPr/>
      </p:nvGrpSpPr>
      <p:grpSpPr>
        <a:xfrm>
          <a:off x="0" y="0"/>
          <a:ext cx="0" cy="0"/>
          <a:chOff x="0" y="0"/>
          <a:chExt cx="0" cy="0"/>
        </a:xfrm>
      </p:grpSpPr>
      <p:sp>
        <p:nvSpPr>
          <p:cNvPr id="2063" name="Google Shape;2063;p50"/>
          <p:cNvSpPr/>
          <p:nvPr/>
        </p:nvSpPr>
        <p:spPr>
          <a:xfrm rot="5400000">
            <a:off x="822450" y="728850"/>
            <a:ext cx="2041200" cy="36858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50"/>
          <p:cNvSpPr txBox="1">
            <a:spLocks noGrp="1"/>
          </p:cNvSpPr>
          <p:nvPr>
            <p:ph type="title"/>
          </p:nvPr>
        </p:nvSpPr>
        <p:spPr>
          <a:xfrm>
            <a:off x="3788819" y="2137250"/>
            <a:ext cx="3462088" cy="1032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RESULT &amp; DISCUSSION </a:t>
            </a:r>
            <a:endParaRPr dirty="0"/>
          </a:p>
        </p:txBody>
      </p:sp>
      <p:sp>
        <p:nvSpPr>
          <p:cNvPr id="2065" name="Google Shape;2065;p50"/>
          <p:cNvSpPr txBox="1">
            <a:spLocks noGrp="1"/>
          </p:cNvSpPr>
          <p:nvPr>
            <p:ph type="title" idx="2"/>
          </p:nvPr>
        </p:nvSpPr>
        <p:spPr>
          <a:xfrm>
            <a:off x="2110875" y="1973750"/>
            <a:ext cx="1232400" cy="1196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05</a:t>
            </a:r>
            <a:endParaRPr dirty="0"/>
          </a:p>
        </p:txBody>
      </p:sp>
    </p:spTree>
    <p:extLst>
      <p:ext uri="{BB962C8B-B14F-4D97-AF65-F5344CB8AC3E}">
        <p14:creationId xmlns:p14="http://schemas.microsoft.com/office/powerpoint/2010/main" val="2866100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63"/>
                                        </p:tgtEl>
                                        <p:attrNameLst>
                                          <p:attrName>style.visibility</p:attrName>
                                        </p:attrNameLst>
                                      </p:cBhvr>
                                      <p:to>
                                        <p:strVal val="visible"/>
                                      </p:to>
                                    </p:set>
                                    <p:animEffect transition="in" filter="fade">
                                      <p:cBhvr>
                                        <p:cTn id="7" dur="500"/>
                                        <p:tgtEl>
                                          <p:spTgt spid="2063"/>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2065"/>
                                        </p:tgtEl>
                                        <p:attrNameLst>
                                          <p:attrName>style.visibility</p:attrName>
                                        </p:attrNameLst>
                                      </p:cBhvr>
                                      <p:to>
                                        <p:strVal val="visible"/>
                                      </p:to>
                                    </p:set>
                                  </p:childTnLst>
                                </p:cTn>
                              </p:par>
                            </p:childTnLst>
                          </p:cTn>
                        </p:par>
                        <p:par>
                          <p:cTn id="11" fill="hold">
                            <p:stCondLst>
                              <p:cond delay="500"/>
                            </p:stCondLst>
                            <p:childTnLst>
                              <p:par>
                                <p:cTn id="12" presetID="42" presetClass="entr" presetSubtype="0" fill="hold" grpId="0" nodeType="afterEffect">
                                  <p:stCondLst>
                                    <p:cond delay="0"/>
                                  </p:stCondLst>
                                  <p:childTnLst>
                                    <p:set>
                                      <p:cBhvr>
                                        <p:cTn id="13" dur="1" fill="hold">
                                          <p:stCondLst>
                                            <p:cond delay="0"/>
                                          </p:stCondLst>
                                        </p:cTn>
                                        <p:tgtEl>
                                          <p:spTgt spid="2064"/>
                                        </p:tgtEl>
                                        <p:attrNameLst>
                                          <p:attrName>style.visibility</p:attrName>
                                        </p:attrNameLst>
                                      </p:cBhvr>
                                      <p:to>
                                        <p:strVal val="visible"/>
                                      </p:to>
                                    </p:set>
                                    <p:animEffect transition="in" filter="fade">
                                      <p:cBhvr>
                                        <p:cTn id="14" dur="1000"/>
                                        <p:tgtEl>
                                          <p:spTgt spid="2064"/>
                                        </p:tgtEl>
                                      </p:cBhvr>
                                    </p:animEffect>
                                    <p:anim calcmode="lin" valueType="num">
                                      <p:cBhvr>
                                        <p:cTn id="15" dur="1000" fill="hold"/>
                                        <p:tgtEl>
                                          <p:spTgt spid="2064"/>
                                        </p:tgtEl>
                                        <p:attrNameLst>
                                          <p:attrName>ppt_x</p:attrName>
                                        </p:attrNameLst>
                                      </p:cBhvr>
                                      <p:tavLst>
                                        <p:tav tm="0">
                                          <p:val>
                                            <p:strVal val="#ppt_x"/>
                                          </p:val>
                                        </p:tav>
                                        <p:tav tm="100000">
                                          <p:val>
                                            <p:strVal val="#ppt_x"/>
                                          </p:val>
                                        </p:tav>
                                      </p:tavLst>
                                    </p:anim>
                                    <p:anim calcmode="lin" valueType="num">
                                      <p:cBhvr>
                                        <p:cTn id="16" dur="1000" fill="hold"/>
                                        <p:tgtEl>
                                          <p:spTgt spid="206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63" grpId="0" animBg="1"/>
      <p:bldP spid="2064" grpId="0"/>
      <p:bldP spid="206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091"/>
        <p:cNvGrpSpPr/>
        <p:nvPr/>
      </p:nvGrpSpPr>
      <p:grpSpPr>
        <a:xfrm>
          <a:off x="0" y="0"/>
          <a:ext cx="0" cy="0"/>
          <a:chOff x="0" y="0"/>
          <a:chExt cx="0" cy="0"/>
        </a:xfrm>
      </p:grpSpPr>
      <p:sp>
        <p:nvSpPr>
          <p:cNvPr id="2094" name="Google Shape;2094;p53"/>
          <p:cNvSpPr txBox="1">
            <a:spLocks noGrp="1"/>
          </p:cNvSpPr>
          <p:nvPr>
            <p:ph type="title"/>
          </p:nvPr>
        </p:nvSpPr>
        <p:spPr>
          <a:xfrm rot="-5400000">
            <a:off x="-1573000" y="2285450"/>
            <a:ext cx="40119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RESULT &amp; DISCUSSION</a:t>
            </a:r>
            <a:endParaRPr dirty="0"/>
          </a:p>
        </p:txBody>
      </p:sp>
      <p:pic>
        <p:nvPicPr>
          <p:cNvPr id="3" name="Picture 2">
            <a:extLst>
              <a:ext uri="{FF2B5EF4-FFF2-40B4-BE49-F238E27FC236}">
                <a16:creationId xmlns:a16="http://schemas.microsoft.com/office/drawing/2014/main" id="{129A96E6-F5DA-30C7-66BC-41B719BCB7EA}"/>
              </a:ext>
            </a:extLst>
          </p:cNvPr>
          <p:cNvPicPr>
            <a:picLocks noChangeAspect="1"/>
          </p:cNvPicPr>
          <p:nvPr/>
        </p:nvPicPr>
        <p:blipFill>
          <a:blip r:embed="rId3"/>
          <a:stretch>
            <a:fillRect/>
          </a:stretch>
        </p:blipFill>
        <p:spPr>
          <a:xfrm>
            <a:off x="5111011" y="1270739"/>
            <a:ext cx="3707607" cy="1725679"/>
          </a:xfrm>
          <a:prstGeom prst="rect">
            <a:avLst/>
          </a:prstGeom>
        </p:spPr>
      </p:pic>
      <p:pic>
        <p:nvPicPr>
          <p:cNvPr id="5" name="Picture 4">
            <a:extLst>
              <a:ext uri="{FF2B5EF4-FFF2-40B4-BE49-F238E27FC236}">
                <a16:creationId xmlns:a16="http://schemas.microsoft.com/office/drawing/2014/main" id="{A96B4AB7-A603-5212-636D-7EDC9186EC5F}"/>
              </a:ext>
            </a:extLst>
          </p:cNvPr>
          <p:cNvPicPr>
            <a:picLocks noChangeAspect="1"/>
          </p:cNvPicPr>
          <p:nvPr/>
        </p:nvPicPr>
        <p:blipFill>
          <a:blip r:embed="rId4"/>
          <a:stretch>
            <a:fillRect/>
          </a:stretch>
        </p:blipFill>
        <p:spPr>
          <a:xfrm>
            <a:off x="999818" y="356396"/>
            <a:ext cx="3830673" cy="1828685"/>
          </a:xfrm>
          <a:prstGeom prst="rect">
            <a:avLst/>
          </a:prstGeom>
        </p:spPr>
      </p:pic>
      <p:pic>
        <p:nvPicPr>
          <p:cNvPr id="7" name="Picture 6">
            <a:extLst>
              <a:ext uri="{FF2B5EF4-FFF2-40B4-BE49-F238E27FC236}">
                <a16:creationId xmlns:a16="http://schemas.microsoft.com/office/drawing/2014/main" id="{EBAEC0B2-4835-58DF-7ED5-2C8A966C4D3A}"/>
              </a:ext>
            </a:extLst>
          </p:cNvPr>
          <p:cNvPicPr>
            <a:picLocks noChangeAspect="1"/>
          </p:cNvPicPr>
          <p:nvPr/>
        </p:nvPicPr>
        <p:blipFill>
          <a:blip r:embed="rId5"/>
          <a:stretch>
            <a:fillRect/>
          </a:stretch>
        </p:blipFill>
        <p:spPr>
          <a:xfrm>
            <a:off x="5111011" y="3117046"/>
            <a:ext cx="3830673" cy="1795490"/>
          </a:xfrm>
          <a:prstGeom prst="rect">
            <a:avLst/>
          </a:prstGeom>
        </p:spPr>
      </p:pic>
      <p:pic>
        <p:nvPicPr>
          <p:cNvPr id="9" name="Picture 8">
            <a:extLst>
              <a:ext uri="{FF2B5EF4-FFF2-40B4-BE49-F238E27FC236}">
                <a16:creationId xmlns:a16="http://schemas.microsoft.com/office/drawing/2014/main" id="{E03D3F94-A284-C336-8DB8-AD14FE529668}"/>
              </a:ext>
            </a:extLst>
          </p:cNvPr>
          <p:cNvPicPr>
            <a:picLocks noChangeAspect="1"/>
          </p:cNvPicPr>
          <p:nvPr/>
        </p:nvPicPr>
        <p:blipFill>
          <a:blip r:embed="rId6"/>
          <a:stretch>
            <a:fillRect/>
          </a:stretch>
        </p:blipFill>
        <p:spPr>
          <a:xfrm>
            <a:off x="999818" y="2350294"/>
            <a:ext cx="3830673" cy="1966934"/>
          </a:xfrm>
          <a:prstGeom prst="rect">
            <a:avLst/>
          </a:prstGeom>
        </p:spPr>
      </p:pic>
    </p:spTree>
    <p:extLst>
      <p:ext uri="{BB962C8B-B14F-4D97-AF65-F5344CB8AC3E}">
        <p14:creationId xmlns:p14="http://schemas.microsoft.com/office/powerpoint/2010/main" val="1672500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094"/>
                                        </p:tgtEl>
                                        <p:attrNameLst>
                                          <p:attrName>style.visibility</p:attrName>
                                        </p:attrNameLst>
                                      </p:cBhvr>
                                      <p:to>
                                        <p:strVal val="visible"/>
                                      </p:to>
                                    </p:set>
                                    <p:anim calcmode="lin" valueType="num">
                                      <p:cBhvr additive="base">
                                        <p:cTn id="7" dur="500" fill="hold"/>
                                        <p:tgtEl>
                                          <p:spTgt spid="2094"/>
                                        </p:tgtEl>
                                        <p:attrNameLst>
                                          <p:attrName>ppt_x</p:attrName>
                                        </p:attrNameLst>
                                      </p:cBhvr>
                                      <p:tavLst>
                                        <p:tav tm="0">
                                          <p:val>
                                            <p:strVal val="#ppt_x"/>
                                          </p:val>
                                        </p:tav>
                                        <p:tav tm="100000">
                                          <p:val>
                                            <p:strVal val="#ppt_x"/>
                                          </p:val>
                                        </p:tav>
                                      </p:tavLst>
                                    </p:anim>
                                    <p:anim calcmode="lin" valueType="num">
                                      <p:cBhvr additive="base">
                                        <p:cTn id="8" dur="500" fill="hold"/>
                                        <p:tgtEl>
                                          <p:spTgt spid="2094"/>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par>
                          <p:cTn id="13" fill="hold">
                            <p:stCondLst>
                              <p:cond delay="1000"/>
                            </p:stCondLst>
                            <p:childTnLst>
                              <p:par>
                                <p:cTn id="14" presetID="42" presetClass="entr" presetSubtype="0" fill="hold"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1000"/>
                                        <p:tgtEl>
                                          <p:spTgt spid="3"/>
                                        </p:tgtEl>
                                      </p:cBhvr>
                                    </p:animEffect>
                                    <p:anim calcmode="lin" valueType="num">
                                      <p:cBhvr>
                                        <p:cTn id="17" dur="1000" fill="hold"/>
                                        <p:tgtEl>
                                          <p:spTgt spid="3"/>
                                        </p:tgtEl>
                                        <p:attrNameLst>
                                          <p:attrName>ppt_x</p:attrName>
                                        </p:attrNameLst>
                                      </p:cBhvr>
                                      <p:tavLst>
                                        <p:tav tm="0">
                                          <p:val>
                                            <p:strVal val="#ppt_x"/>
                                          </p:val>
                                        </p:tav>
                                        <p:tav tm="100000">
                                          <p:val>
                                            <p:strVal val="#ppt_x"/>
                                          </p:val>
                                        </p:tav>
                                      </p:tavLst>
                                    </p:anim>
                                    <p:anim calcmode="lin" valueType="num">
                                      <p:cBhvr>
                                        <p:cTn id="18" dur="1000" fill="hold"/>
                                        <p:tgtEl>
                                          <p:spTgt spid="3"/>
                                        </p:tgtEl>
                                        <p:attrNameLst>
                                          <p:attrName>ppt_y</p:attrName>
                                        </p:attrNameLst>
                                      </p:cBhvr>
                                      <p:tavLst>
                                        <p:tav tm="0">
                                          <p:val>
                                            <p:strVal val="#ppt_y+.1"/>
                                          </p:val>
                                        </p:tav>
                                        <p:tav tm="100000">
                                          <p:val>
                                            <p:strVal val="#ppt_y"/>
                                          </p:val>
                                        </p:tav>
                                      </p:tavLst>
                                    </p:anim>
                                  </p:childTnLst>
                                </p:cTn>
                              </p:par>
                            </p:childTnLst>
                          </p:cTn>
                        </p:par>
                        <p:par>
                          <p:cTn id="19" fill="hold">
                            <p:stCondLst>
                              <p:cond delay="2000"/>
                            </p:stCondLst>
                            <p:childTnLst>
                              <p:par>
                                <p:cTn id="20" presetID="42" presetClass="entr" presetSubtype="0" fill="hold" nodeType="after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1000"/>
                                        <p:tgtEl>
                                          <p:spTgt spid="9"/>
                                        </p:tgtEl>
                                      </p:cBhvr>
                                    </p:animEffect>
                                    <p:anim calcmode="lin" valueType="num">
                                      <p:cBhvr>
                                        <p:cTn id="23" dur="1000" fill="hold"/>
                                        <p:tgtEl>
                                          <p:spTgt spid="9"/>
                                        </p:tgtEl>
                                        <p:attrNameLst>
                                          <p:attrName>ppt_x</p:attrName>
                                        </p:attrNameLst>
                                      </p:cBhvr>
                                      <p:tavLst>
                                        <p:tav tm="0">
                                          <p:val>
                                            <p:strVal val="#ppt_x"/>
                                          </p:val>
                                        </p:tav>
                                        <p:tav tm="100000">
                                          <p:val>
                                            <p:strVal val="#ppt_x"/>
                                          </p:val>
                                        </p:tav>
                                      </p:tavLst>
                                    </p:anim>
                                    <p:anim calcmode="lin" valueType="num">
                                      <p:cBhvr>
                                        <p:cTn id="24" dur="1000" fill="hold"/>
                                        <p:tgtEl>
                                          <p:spTgt spid="9"/>
                                        </p:tgtEl>
                                        <p:attrNameLst>
                                          <p:attrName>ppt_y</p:attrName>
                                        </p:attrNameLst>
                                      </p:cBhvr>
                                      <p:tavLst>
                                        <p:tav tm="0">
                                          <p:val>
                                            <p:strVal val="#ppt_y+.1"/>
                                          </p:val>
                                        </p:tav>
                                        <p:tav tm="100000">
                                          <p:val>
                                            <p:strVal val="#ppt_y"/>
                                          </p:val>
                                        </p:tav>
                                      </p:tavLst>
                                    </p:anim>
                                  </p:childTnLst>
                                </p:cTn>
                              </p:par>
                            </p:childTnLst>
                          </p:cTn>
                        </p:par>
                        <p:par>
                          <p:cTn id="25" fill="hold">
                            <p:stCondLst>
                              <p:cond delay="3000"/>
                            </p:stCondLst>
                            <p:childTnLst>
                              <p:par>
                                <p:cTn id="26" presetID="10" presetClass="entr" presetSubtype="0" fill="hold" nodeType="after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9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070"/>
        <p:cNvGrpSpPr/>
        <p:nvPr/>
      </p:nvGrpSpPr>
      <p:grpSpPr>
        <a:xfrm>
          <a:off x="0" y="0"/>
          <a:ext cx="0" cy="0"/>
          <a:chOff x="0" y="0"/>
          <a:chExt cx="0" cy="0"/>
        </a:xfrm>
      </p:grpSpPr>
      <p:sp>
        <p:nvSpPr>
          <p:cNvPr id="2071" name="Google Shape;2071;p51"/>
          <p:cNvSpPr txBox="1">
            <a:spLocks noGrp="1"/>
          </p:cNvSpPr>
          <p:nvPr>
            <p:ph type="title" idx="2"/>
          </p:nvPr>
        </p:nvSpPr>
        <p:spPr>
          <a:xfrm>
            <a:off x="2189138" y="1537525"/>
            <a:ext cx="1531200" cy="1486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06</a:t>
            </a:r>
            <a:endParaRPr dirty="0"/>
          </a:p>
        </p:txBody>
      </p:sp>
      <p:sp>
        <p:nvSpPr>
          <p:cNvPr id="2072" name="Google Shape;2072;p51"/>
          <p:cNvSpPr txBox="1">
            <a:spLocks noGrp="1"/>
          </p:cNvSpPr>
          <p:nvPr>
            <p:ph type="title"/>
          </p:nvPr>
        </p:nvSpPr>
        <p:spPr>
          <a:xfrm>
            <a:off x="3245625" y="2280625"/>
            <a:ext cx="3858675" cy="1032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CONCLUSION</a:t>
            </a:r>
            <a:endParaRPr dirty="0"/>
          </a:p>
        </p:txBody>
      </p:sp>
      <p:sp>
        <p:nvSpPr>
          <p:cNvPr id="2074" name="Google Shape;2074;p51"/>
          <p:cNvSpPr/>
          <p:nvPr/>
        </p:nvSpPr>
        <p:spPr>
          <a:xfrm rot="5400000">
            <a:off x="-589050" y="2140200"/>
            <a:ext cx="2041200" cy="863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30868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71"/>
                                        </p:tgtEl>
                                        <p:attrNameLst>
                                          <p:attrName>style.visibility</p:attrName>
                                        </p:attrNameLst>
                                      </p:cBhvr>
                                      <p:to>
                                        <p:strVal val="visible"/>
                                      </p:to>
                                    </p:set>
                                  </p:childTnLst>
                                </p:cTn>
                              </p:par>
                            </p:childTnLst>
                          </p:cTn>
                        </p:par>
                        <p:par>
                          <p:cTn id="7" fill="hold">
                            <p:stCondLst>
                              <p:cond delay="0"/>
                            </p:stCondLst>
                            <p:childTnLst>
                              <p:par>
                                <p:cTn id="8" presetID="42" presetClass="entr" presetSubtype="0" fill="hold" grpId="0" nodeType="afterEffect">
                                  <p:stCondLst>
                                    <p:cond delay="0"/>
                                  </p:stCondLst>
                                  <p:childTnLst>
                                    <p:set>
                                      <p:cBhvr>
                                        <p:cTn id="9" dur="1" fill="hold">
                                          <p:stCondLst>
                                            <p:cond delay="0"/>
                                          </p:stCondLst>
                                        </p:cTn>
                                        <p:tgtEl>
                                          <p:spTgt spid="2072"/>
                                        </p:tgtEl>
                                        <p:attrNameLst>
                                          <p:attrName>style.visibility</p:attrName>
                                        </p:attrNameLst>
                                      </p:cBhvr>
                                      <p:to>
                                        <p:strVal val="visible"/>
                                      </p:to>
                                    </p:set>
                                    <p:animEffect transition="in" filter="fade">
                                      <p:cBhvr>
                                        <p:cTn id="10" dur="1000"/>
                                        <p:tgtEl>
                                          <p:spTgt spid="2072"/>
                                        </p:tgtEl>
                                      </p:cBhvr>
                                    </p:animEffect>
                                    <p:anim calcmode="lin" valueType="num">
                                      <p:cBhvr>
                                        <p:cTn id="11" dur="1000" fill="hold"/>
                                        <p:tgtEl>
                                          <p:spTgt spid="2072"/>
                                        </p:tgtEl>
                                        <p:attrNameLst>
                                          <p:attrName>ppt_x</p:attrName>
                                        </p:attrNameLst>
                                      </p:cBhvr>
                                      <p:tavLst>
                                        <p:tav tm="0">
                                          <p:val>
                                            <p:strVal val="#ppt_x"/>
                                          </p:val>
                                        </p:tav>
                                        <p:tav tm="100000">
                                          <p:val>
                                            <p:strVal val="#ppt_x"/>
                                          </p:val>
                                        </p:tav>
                                      </p:tavLst>
                                    </p:anim>
                                    <p:anim calcmode="lin" valueType="num">
                                      <p:cBhvr>
                                        <p:cTn id="12" dur="1000" fill="hold"/>
                                        <p:tgtEl>
                                          <p:spTgt spid="207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71" grpId="0"/>
      <p:bldP spid="207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116"/>
        <p:cNvGrpSpPr/>
        <p:nvPr/>
      </p:nvGrpSpPr>
      <p:grpSpPr>
        <a:xfrm>
          <a:off x="0" y="0"/>
          <a:ext cx="0" cy="0"/>
          <a:chOff x="0" y="0"/>
          <a:chExt cx="0" cy="0"/>
        </a:xfrm>
      </p:grpSpPr>
      <p:sp>
        <p:nvSpPr>
          <p:cNvPr id="2117" name="Google Shape;2117;p55"/>
          <p:cNvSpPr/>
          <p:nvPr/>
        </p:nvSpPr>
        <p:spPr>
          <a:xfrm>
            <a:off x="4571825" y="1535975"/>
            <a:ext cx="3847500" cy="3607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55"/>
          <p:cNvSpPr txBox="1">
            <a:spLocks noGrp="1"/>
          </p:cNvSpPr>
          <p:nvPr>
            <p:ph type="title"/>
          </p:nvPr>
        </p:nvSpPr>
        <p:spPr>
          <a:xfrm rot="-5400000">
            <a:off x="-1573000" y="2285450"/>
            <a:ext cx="40119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CONCLUSION</a:t>
            </a:r>
            <a:endParaRPr dirty="0">
              <a:solidFill>
                <a:schemeClr val="lt2"/>
              </a:solidFill>
            </a:endParaRPr>
          </a:p>
        </p:txBody>
      </p:sp>
      <p:sp>
        <p:nvSpPr>
          <p:cNvPr id="2119" name="Google Shape;2119;p55"/>
          <p:cNvSpPr txBox="1">
            <a:spLocks noGrp="1"/>
          </p:cNvSpPr>
          <p:nvPr>
            <p:ph type="subTitle" idx="1"/>
          </p:nvPr>
        </p:nvSpPr>
        <p:spPr>
          <a:xfrm>
            <a:off x="1204024" y="1869925"/>
            <a:ext cx="2865900" cy="701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PROBLEM</a:t>
            </a:r>
            <a:endParaRPr/>
          </a:p>
        </p:txBody>
      </p:sp>
      <p:sp>
        <p:nvSpPr>
          <p:cNvPr id="2120" name="Google Shape;2120;p55"/>
          <p:cNvSpPr txBox="1">
            <a:spLocks noGrp="1"/>
          </p:cNvSpPr>
          <p:nvPr>
            <p:ph type="subTitle" idx="2"/>
          </p:nvPr>
        </p:nvSpPr>
        <p:spPr>
          <a:xfrm>
            <a:off x="1204024" y="2578044"/>
            <a:ext cx="3053687" cy="1652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US" dirty="0"/>
              <a:t>The problem addressed in this project is the difficulty individuals face in selecting suitable exercises that align with their preferences, fitness levels, and goals. With a plethora of exercise options available, it can be overwhelming for individuals to make informed choices that cater to their specific needs. </a:t>
            </a:r>
            <a:endParaRPr dirty="0"/>
          </a:p>
        </p:txBody>
      </p:sp>
      <p:sp>
        <p:nvSpPr>
          <p:cNvPr id="2121" name="Google Shape;2121;p55"/>
          <p:cNvSpPr txBox="1">
            <a:spLocks noGrp="1"/>
          </p:cNvSpPr>
          <p:nvPr>
            <p:ph type="subTitle" idx="3"/>
          </p:nvPr>
        </p:nvSpPr>
        <p:spPr>
          <a:xfrm>
            <a:off x="5062630" y="1869925"/>
            <a:ext cx="2865900" cy="701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SOLUTION</a:t>
            </a:r>
            <a:endParaRPr/>
          </a:p>
        </p:txBody>
      </p:sp>
      <p:sp>
        <p:nvSpPr>
          <p:cNvPr id="2122" name="Google Shape;2122;p55"/>
          <p:cNvSpPr txBox="1">
            <a:spLocks noGrp="1"/>
          </p:cNvSpPr>
          <p:nvPr>
            <p:ph type="subTitle" idx="4"/>
          </p:nvPr>
        </p:nvSpPr>
        <p:spPr>
          <a:xfrm>
            <a:off x="5074076" y="2571325"/>
            <a:ext cx="2865900" cy="1652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US" dirty="0"/>
              <a:t>By leveraging user preferences, historical performance data, and advanced algorithms, the system can generate personalized exercise suggestions, improving user engagement and promoting healthier lifestyles. The integration of machine learning techniques and expansion to other fitness domains offers promising avenues for future enhancements. </a:t>
            </a: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118"/>
                                        </p:tgtEl>
                                        <p:attrNameLst>
                                          <p:attrName>style.visibility</p:attrName>
                                        </p:attrNameLst>
                                      </p:cBhvr>
                                      <p:to>
                                        <p:strVal val="visible"/>
                                      </p:to>
                                    </p:set>
                                    <p:anim calcmode="lin" valueType="num">
                                      <p:cBhvr additive="base">
                                        <p:cTn id="7" dur="500" fill="hold"/>
                                        <p:tgtEl>
                                          <p:spTgt spid="2118"/>
                                        </p:tgtEl>
                                        <p:attrNameLst>
                                          <p:attrName>ppt_x</p:attrName>
                                        </p:attrNameLst>
                                      </p:cBhvr>
                                      <p:tavLst>
                                        <p:tav tm="0">
                                          <p:val>
                                            <p:strVal val="#ppt_x"/>
                                          </p:val>
                                        </p:tav>
                                        <p:tav tm="100000">
                                          <p:val>
                                            <p:strVal val="#ppt_x"/>
                                          </p:val>
                                        </p:tav>
                                      </p:tavLst>
                                    </p:anim>
                                    <p:anim calcmode="lin" valueType="num">
                                      <p:cBhvr additive="base">
                                        <p:cTn id="8" dur="500" fill="hold"/>
                                        <p:tgtEl>
                                          <p:spTgt spid="2118"/>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42" presetClass="entr" presetSubtype="0" fill="hold" grpId="0" nodeType="afterEffect">
                                  <p:stCondLst>
                                    <p:cond delay="0"/>
                                  </p:stCondLst>
                                  <p:childTnLst>
                                    <p:set>
                                      <p:cBhvr>
                                        <p:cTn id="11" dur="1" fill="hold">
                                          <p:stCondLst>
                                            <p:cond delay="0"/>
                                          </p:stCondLst>
                                        </p:cTn>
                                        <p:tgtEl>
                                          <p:spTgt spid="2117"/>
                                        </p:tgtEl>
                                        <p:attrNameLst>
                                          <p:attrName>style.visibility</p:attrName>
                                        </p:attrNameLst>
                                      </p:cBhvr>
                                      <p:to>
                                        <p:strVal val="visible"/>
                                      </p:to>
                                    </p:set>
                                    <p:animEffect transition="in" filter="fade">
                                      <p:cBhvr>
                                        <p:cTn id="12" dur="1000"/>
                                        <p:tgtEl>
                                          <p:spTgt spid="2117"/>
                                        </p:tgtEl>
                                      </p:cBhvr>
                                    </p:animEffect>
                                    <p:anim calcmode="lin" valueType="num">
                                      <p:cBhvr>
                                        <p:cTn id="13" dur="1000" fill="hold"/>
                                        <p:tgtEl>
                                          <p:spTgt spid="2117"/>
                                        </p:tgtEl>
                                        <p:attrNameLst>
                                          <p:attrName>ppt_x</p:attrName>
                                        </p:attrNameLst>
                                      </p:cBhvr>
                                      <p:tavLst>
                                        <p:tav tm="0">
                                          <p:val>
                                            <p:strVal val="#ppt_x"/>
                                          </p:val>
                                        </p:tav>
                                        <p:tav tm="100000">
                                          <p:val>
                                            <p:strVal val="#ppt_x"/>
                                          </p:val>
                                        </p:tav>
                                      </p:tavLst>
                                    </p:anim>
                                    <p:anim calcmode="lin" valueType="num">
                                      <p:cBhvr>
                                        <p:cTn id="14" dur="1000" fill="hold"/>
                                        <p:tgtEl>
                                          <p:spTgt spid="21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17" grpId="0" animBg="1"/>
      <p:bldP spid="2118"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1F1F1F"/>
            </a:gs>
            <a:gs pos="100000">
              <a:srgbClr val="0C343D"/>
            </a:gs>
          </a:gsLst>
          <a:lin ang="5400012" scaled="0"/>
        </a:gradFill>
        <a:effectLst/>
      </p:bgPr>
    </p:bg>
    <p:spTree>
      <p:nvGrpSpPr>
        <p:cNvPr id="1" name="Shape 1944"/>
        <p:cNvGrpSpPr/>
        <p:nvPr/>
      </p:nvGrpSpPr>
      <p:grpSpPr>
        <a:xfrm>
          <a:off x="0" y="0"/>
          <a:ext cx="0" cy="0"/>
          <a:chOff x="0" y="0"/>
          <a:chExt cx="0" cy="0"/>
        </a:xfrm>
      </p:grpSpPr>
      <p:sp>
        <p:nvSpPr>
          <p:cNvPr id="1945" name="Google Shape;1945;p42"/>
          <p:cNvSpPr txBox="1">
            <a:spLocks noGrp="1"/>
          </p:cNvSpPr>
          <p:nvPr>
            <p:ph type="title" idx="8"/>
          </p:nvPr>
        </p:nvSpPr>
        <p:spPr>
          <a:xfrm rot="-5400000">
            <a:off x="-1573000" y="2285450"/>
            <a:ext cx="40119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TABLE OF CONTENTS</a:t>
            </a:r>
            <a:endParaRPr dirty="0"/>
          </a:p>
        </p:txBody>
      </p:sp>
      <p:sp>
        <p:nvSpPr>
          <p:cNvPr id="1946" name="Google Shape;1946;p42"/>
          <p:cNvSpPr txBox="1">
            <a:spLocks noGrp="1"/>
          </p:cNvSpPr>
          <p:nvPr>
            <p:ph type="title" idx="6"/>
          </p:nvPr>
        </p:nvSpPr>
        <p:spPr>
          <a:xfrm>
            <a:off x="1300425" y="1191650"/>
            <a:ext cx="1232400" cy="697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01</a:t>
            </a:r>
            <a:endParaRPr dirty="0"/>
          </a:p>
        </p:txBody>
      </p:sp>
      <p:sp>
        <p:nvSpPr>
          <p:cNvPr id="1947" name="Google Shape;1947;p42"/>
          <p:cNvSpPr txBox="1">
            <a:spLocks noGrp="1"/>
          </p:cNvSpPr>
          <p:nvPr>
            <p:ph type="title" idx="5"/>
          </p:nvPr>
        </p:nvSpPr>
        <p:spPr>
          <a:xfrm>
            <a:off x="3350173" y="1191650"/>
            <a:ext cx="1232400" cy="697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02</a:t>
            </a:r>
            <a:endParaRPr dirty="0"/>
          </a:p>
        </p:txBody>
      </p:sp>
      <p:sp>
        <p:nvSpPr>
          <p:cNvPr id="1948" name="Google Shape;1948;p42"/>
          <p:cNvSpPr txBox="1">
            <a:spLocks noGrp="1"/>
          </p:cNvSpPr>
          <p:nvPr>
            <p:ph type="title" idx="4"/>
          </p:nvPr>
        </p:nvSpPr>
        <p:spPr>
          <a:xfrm>
            <a:off x="5423302" y="1191650"/>
            <a:ext cx="1232400" cy="697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03</a:t>
            </a:r>
            <a:endParaRPr dirty="0"/>
          </a:p>
        </p:txBody>
      </p:sp>
      <p:sp>
        <p:nvSpPr>
          <p:cNvPr id="1949" name="Google Shape;1949;p42"/>
          <p:cNvSpPr txBox="1">
            <a:spLocks noGrp="1"/>
          </p:cNvSpPr>
          <p:nvPr>
            <p:ph type="title"/>
          </p:nvPr>
        </p:nvSpPr>
        <p:spPr>
          <a:xfrm>
            <a:off x="5423302" y="3119873"/>
            <a:ext cx="1232400" cy="697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06</a:t>
            </a:r>
            <a:endParaRPr dirty="0"/>
          </a:p>
        </p:txBody>
      </p:sp>
      <p:sp>
        <p:nvSpPr>
          <p:cNvPr id="1950" name="Google Shape;1950;p42"/>
          <p:cNvSpPr txBox="1">
            <a:spLocks noGrp="1"/>
          </p:cNvSpPr>
          <p:nvPr>
            <p:ph type="title" idx="2"/>
          </p:nvPr>
        </p:nvSpPr>
        <p:spPr>
          <a:xfrm>
            <a:off x="3350173" y="3119873"/>
            <a:ext cx="1232400" cy="697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05</a:t>
            </a:r>
            <a:endParaRPr dirty="0"/>
          </a:p>
        </p:txBody>
      </p:sp>
      <p:sp>
        <p:nvSpPr>
          <p:cNvPr id="1951" name="Google Shape;1951;p42"/>
          <p:cNvSpPr txBox="1">
            <a:spLocks noGrp="1"/>
          </p:cNvSpPr>
          <p:nvPr>
            <p:ph type="title" idx="3"/>
          </p:nvPr>
        </p:nvSpPr>
        <p:spPr>
          <a:xfrm>
            <a:off x="1300425" y="3119873"/>
            <a:ext cx="1232400" cy="697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04</a:t>
            </a:r>
            <a:endParaRPr dirty="0"/>
          </a:p>
        </p:txBody>
      </p:sp>
      <p:sp>
        <p:nvSpPr>
          <p:cNvPr id="1952" name="Google Shape;1952;p42"/>
          <p:cNvSpPr txBox="1">
            <a:spLocks noGrp="1"/>
          </p:cNvSpPr>
          <p:nvPr>
            <p:ph type="subTitle" idx="1"/>
          </p:nvPr>
        </p:nvSpPr>
        <p:spPr>
          <a:xfrm>
            <a:off x="2208450" y="1116014"/>
            <a:ext cx="1585200" cy="722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endParaRPr dirty="0">
              <a:solidFill>
                <a:schemeClr val="dk2"/>
              </a:solidFill>
            </a:endParaRPr>
          </a:p>
          <a:p>
            <a:pPr marL="0" lvl="0" indent="0" algn="l" rtl="0">
              <a:spcBef>
                <a:spcPts val="0"/>
              </a:spcBef>
              <a:spcAft>
                <a:spcPts val="0"/>
              </a:spcAft>
              <a:buNone/>
            </a:pPr>
            <a:r>
              <a:rPr lang="en" dirty="0"/>
              <a:t>INTRODUCTION</a:t>
            </a:r>
            <a:endParaRPr dirty="0"/>
          </a:p>
        </p:txBody>
      </p:sp>
      <p:sp>
        <p:nvSpPr>
          <p:cNvPr id="1954" name="Google Shape;1954;p42"/>
          <p:cNvSpPr txBox="1">
            <a:spLocks noGrp="1"/>
          </p:cNvSpPr>
          <p:nvPr>
            <p:ph type="subTitle" idx="9"/>
          </p:nvPr>
        </p:nvSpPr>
        <p:spPr>
          <a:xfrm>
            <a:off x="4242075" y="1411409"/>
            <a:ext cx="1585200" cy="722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endParaRPr dirty="0"/>
          </a:p>
          <a:p>
            <a:pPr marL="0" lvl="0" indent="0" algn="l" rtl="0">
              <a:spcBef>
                <a:spcPts val="0"/>
              </a:spcBef>
              <a:spcAft>
                <a:spcPts val="0"/>
              </a:spcAft>
              <a:buNone/>
            </a:pPr>
            <a:r>
              <a:rPr lang="en" dirty="0"/>
              <a:t>BLOCK</a:t>
            </a:r>
          </a:p>
          <a:p>
            <a:pPr marL="0" lvl="0" indent="0" algn="l" rtl="0">
              <a:spcBef>
                <a:spcPts val="0"/>
              </a:spcBef>
              <a:spcAft>
                <a:spcPts val="0"/>
              </a:spcAft>
              <a:buNone/>
            </a:pPr>
            <a:r>
              <a:rPr lang="en" dirty="0"/>
              <a:t>DIAGRAM</a:t>
            </a:r>
            <a:endParaRPr dirty="0"/>
          </a:p>
        </p:txBody>
      </p:sp>
      <p:sp>
        <p:nvSpPr>
          <p:cNvPr id="1956" name="Google Shape;1956;p42"/>
          <p:cNvSpPr txBox="1">
            <a:spLocks noGrp="1"/>
          </p:cNvSpPr>
          <p:nvPr>
            <p:ph type="subTitle" idx="14"/>
          </p:nvPr>
        </p:nvSpPr>
        <p:spPr>
          <a:xfrm>
            <a:off x="6258375" y="1207627"/>
            <a:ext cx="1585200" cy="722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endParaRPr dirty="0"/>
          </a:p>
          <a:p>
            <a:pPr marL="0" lvl="0" indent="0" algn="l" rtl="0">
              <a:spcBef>
                <a:spcPts val="0"/>
              </a:spcBef>
              <a:spcAft>
                <a:spcPts val="0"/>
              </a:spcAft>
              <a:buNone/>
            </a:pPr>
            <a:r>
              <a:rPr lang="en" sz="2400" dirty="0"/>
              <a:t>FEATURES</a:t>
            </a:r>
            <a:endParaRPr sz="2400" dirty="0"/>
          </a:p>
        </p:txBody>
      </p:sp>
      <p:sp>
        <p:nvSpPr>
          <p:cNvPr id="1958" name="Google Shape;1958;p42"/>
          <p:cNvSpPr txBox="1">
            <a:spLocks noGrp="1"/>
          </p:cNvSpPr>
          <p:nvPr>
            <p:ph type="subTitle" idx="16"/>
          </p:nvPr>
        </p:nvSpPr>
        <p:spPr>
          <a:xfrm>
            <a:off x="2200867" y="3095273"/>
            <a:ext cx="1585200" cy="722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000" dirty="0"/>
              <a:t>ALGORITHM</a:t>
            </a:r>
            <a:endParaRPr sz="2000" dirty="0"/>
          </a:p>
        </p:txBody>
      </p:sp>
      <p:sp>
        <p:nvSpPr>
          <p:cNvPr id="1960" name="Google Shape;1960;p42"/>
          <p:cNvSpPr txBox="1">
            <a:spLocks noGrp="1"/>
          </p:cNvSpPr>
          <p:nvPr>
            <p:ph type="subTitle" idx="18"/>
          </p:nvPr>
        </p:nvSpPr>
        <p:spPr>
          <a:xfrm>
            <a:off x="4265225" y="3213473"/>
            <a:ext cx="1277100" cy="722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RESULT &amp; DISCUSSION</a:t>
            </a:r>
            <a:endParaRPr dirty="0"/>
          </a:p>
        </p:txBody>
      </p:sp>
      <p:sp>
        <p:nvSpPr>
          <p:cNvPr id="1962" name="Google Shape;1962;p42"/>
          <p:cNvSpPr txBox="1">
            <a:spLocks noGrp="1"/>
          </p:cNvSpPr>
          <p:nvPr>
            <p:ph type="subTitle" idx="20"/>
          </p:nvPr>
        </p:nvSpPr>
        <p:spPr>
          <a:xfrm>
            <a:off x="6258375" y="3095273"/>
            <a:ext cx="1671831" cy="722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400" dirty="0"/>
              <a:t>CONCLUSION</a:t>
            </a:r>
            <a:endParaRPr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945"/>
                                        </p:tgtEl>
                                        <p:attrNameLst>
                                          <p:attrName>style.visibility</p:attrName>
                                        </p:attrNameLst>
                                      </p:cBhvr>
                                      <p:to>
                                        <p:strVal val="visible"/>
                                      </p:to>
                                    </p:set>
                                    <p:anim calcmode="lin" valueType="num">
                                      <p:cBhvr additive="base">
                                        <p:cTn id="7" dur="500" fill="hold"/>
                                        <p:tgtEl>
                                          <p:spTgt spid="1945"/>
                                        </p:tgtEl>
                                        <p:attrNameLst>
                                          <p:attrName>ppt_x</p:attrName>
                                        </p:attrNameLst>
                                      </p:cBhvr>
                                      <p:tavLst>
                                        <p:tav tm="0">
                                          <p:val>
                                            <p:strVal val="#ppt_x"/>
                                          </p:val>
                                        </p:tav>
                                        <p:tav tm="100000">
                                          <p:val>
                                            <p:strVal val="#ppt_x"/>
                                          </p:val>
                                        </p:tav>
                                      </p:tavLst>
                                    </p:anim>
                                    <p:anim calcmode="lin" valueType="num">
                                      <p:cBhvr additive="base">
                                        <p:cTn id="8" dur="500" fill="hold"/>
                                        <p:tgtEl>
                                          <p:spTgt spid="1945"/>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 presetClass="entr" presetSubtype="0" fill="hold" grpId="0" nodeType="afterEffect">
                                  <p:stCondLst>
                                    <p:cond delay="0"/>
                                  </p:stCondLst>
                                  <p:childTnLst>
                                    <p:set>
                                      <p:cBhvr>
                                        <p:cTn id="11" dur="1" fill="hold">
                                          <p:stCondLst>
                                            <p:cond delay="0"/>
                                          </p:stCondLst>
                                        </p:cTn>
                                        <p:tgtEl>
                                          <p:spTgt spid="1946"/>
                                        </p:tgtEl>
                                        <p:attrNameLst>
                                          <p:attrName>style.visibility</p:attrName>
                                        </p:attrNameLst>
                                      </p:cBhvr>
                                      <p:to>
                                        <p:strVal val="visible"/>
                                      </p:to>
                                    </p:set>
                                  </p:childTnLst>
                                </p:cTn>
                              </p:par>
                            </p:childTnLst>
                          </p:cTn>
                        </p:par>
                        <p:par>
                          <p:cTn id="12" fill="hold">
                            <p:stCondLst>
                              <p:cond delay="500"/>
                            </p:stCondLst>
                            <p:childTnLst>
                              <p:par>
                                <p:cTn id="13" presetID="42" presetClass="entr" presetSubtype="0" fill="hold" grpId="0" nodeType="afterEffect">
                                  <p:stCondLst>
                                    <p:cond delay="0"/>
                                  </p:stCondLst>
                                  <p:childTnLst>
                                    <p:set>
                                      <p:cBhvr>
                                        <p:cTn id="14" dur="1" fill="hold">
                                          <p:stCondLst>
                                            <p:cond delay="0"/>
                                          </p:stCondLst>
                                        </p:cTn>
                                        <p:tgtEl>
                                          <p:spTgt spid="1952">
                                            <p:txEl>
                                              <p:pRg st="1" end="1"/>
                                            </p:txEl>
                                          </p:spTgt>
                                        </p:tgtEl>
                                        <p:attrNameLst>
                                          <p:attrName>style.visibility</p:attrName>
                                        </p:attrNameLst>
                                      </p:cBhvr>
                                      <p:to>
                                        <p:strVal val="visible"/>
                                      </p:to>
                                    </p:set>
                                    <p:animEffect transition="in" filter="fade">
                                      <p:cBhvr>
                                        <p:cTn id="15" dur="1000"/>
                                        <p:tgtEl>
                                          <p:spTgt spid="1952">
                                            <p:txEl>
                                              <p:pRg st="1" end="1"/>
                                            </p:txEl>
                                          </p:spTgt>
                                        </p:tgtEl>
                                      </p:cBhvr>
                                    </p:animEffect>
                                    <p:anim calcmode="lin" valueType="num">
                                      <p:cBhvr>
                                        <p:cTn id="16" dur="1000" fill="hold"/>
                                        <p:tgtEl>
                                          <p:spTgt spid="1952">
                                            <p:txEl>
                                              <p:pRg st="1" end="1"/>
                                            </p:txEl>
                                          </p:spTgt>
                                        </p:tgtEl>
                                        <p:attrNameLst>
                                          <p:attrName>ppt_x</p:attrName>
                                        </p:attrNameLst>
                                      </p:cBhvr>
                                      <p:tavLst>
                                        <p:tav tm="0">
                                          <p:val>
                                            <p:strVal val="#ppt_x"/>
                                          </p:val>
                                        </p:tav>
                                        <p:tav tm="100000">
                                          <p:val>
                                            <p:strVal val="#ppt_x"/>
                                          </p:val>
                                        </p:tav>
                                      </p:tavLst>
                                    </p:anim>
                                    <p:anim calcmode="lin" valueType="num">
                                      <p:cBhvr>
                                        <p:cTn id="17" dur="1000" fill="hold"/>
                                        <p:tgtEl>
                                          <p:spTgt spid="1952">
                                            <p:txEl>
                                              <p:pRg st="1" end="1"/>
                                            </p:txEl>
                                          </p:spTgt>
                                        </p:tgtEl>
                                        <p:attrNameLst>
                                          <p:attrName>ppt_y</p:attrName>
                                        </p:attrNameLst>
                                      </p:cBhvr>
                                      <p:tavLst>
                                        <p:tav tm="0">
                                          <p:val>
                                            <p:strVal val="#ppt_y+.1"/>
                                          </p:val>
                                        </p:tav>
                                        <p:tav tm="100000">
                                          <p:val>
                                            <p:strVal val="#ppt_y"/>
                                          </p:val>
                                        </p:tav>
                                      </p:tavLst>
                                    </p:anim>
                                  </p:childTnLst>
                                </p:cTn>
                              </p:par>
                            </p:childTnLst>
                          </p:cTn>
                        </p:par>
                        <p:par>
                          <p:cTn id="18" fill="hold">
                            <p:stCondLst>
                              <p:cond delay="1500"/>
                            </p:stCondLst>
                            <p:childTnLst>
                              <p:par>
                                <p:cTn id="19" presetID="1" presetClass="entr" presetSubtype="0" fill="hold" grpId="0" nodeType="afterEffect">
                                  <p:stCondLst>
                                    <p:cond delay="0"/>
                                  </p:stCondLst>
                                  <p:childTnLst>
                                    <p:set>
                                      <p:cBhvr>
                                        <p:cTn id="20" dur="1" fill="hold">
                                          <p:stCondLst>
                                            <p:cond delay="0"/>
                                          </p:stCondLst>
                                        </p:cTn>
                                        <p:tgtEl>
                                          <p:spTgt spid="1947"/>
                                        </p:tgtEl>
                                        <p:attrNameLst>
                                          <p:attrName>style.visibility</p:attrName>
                                        </p:attrNameLst>
                                      </p:cBhvr>
                                      <p:to>
                                        <p:strVal val="visible"/>
                                      </p:to>
                                    </p:set>
                                  </p:childTnLst>
                                </p:cTn>
                              </p:par>
                            </p:childTnLst>
                          </p:cTn>
                        </p:par>
                        <p:par>
                          <p:cTn id="21" fill="hold">
                            <p:stCondLst>
                              <p:cond delay="1500"/>
                            </p:stCondLst>
                            <p:childTnLst>
                              <p:par>
                                <p:cTn id="22" presetID="42" presetClass="entr" presetSubtype="0" fill="hold" grpId="0" nodeType="afterEffect">
                                  <p:stCondLst>
                                    <p:cond delay="0"/>
                                  </p:stCondLst>
                                  <p:childTnLst>
                                    <p:set>
                                      <p:cBhvr>
                                        <p:cTn id="23" dur="1" fill="hold">
                                          <p:stCondLst>
                                            <p:cond delay="0"/>
                                          </p:stCondLst>
                                        </p:cTn>
                                        <p:tgtEl>
                                          <p:spTgt spid="1954">
                                            <p:txEl>
                                              <p:pRg st="1" end="1"/>
                                            </p:txEl>
                                          </p:spTgt>
                                        </p:tgtEl>
                                        <p:attrNameLst>
                                          <p:attrName>style.visibility</p:attrName>
                                        </p:attrNameLst>
                                      </p:cBhvr>
                                      <p:to>
                                        <p:strVal val="visible"/>
                                      </p:to>
                                    </p:set>
                                    <p:animEffect transition="in" filter="fade">
                                      <p:cBhvr>
                                        <p:cTn id="24" dur="1000"/>
                                        <p:tgtEl>
                                          <p:spTgt spid="1954">
                                            <p:txEl>
                                              <p:pRg st="1" end="1"/>
                                            </p:txEl>
                                          </p:spTgt>
                                        </p:tgtEl>
                                      </p:cBhvr>
                                    </p:animEffect>
                                    <p:anim calcmode="lin" valueType="num">
                                      <p:cBhvr>
                                        <p:cTn id="25" dur="1000" fill="hold"/>
                                        <p:tgtEl>
                                          <p:spTgt spid="1954">
                                            <p:txEl>
                                              <p:pRg st="1" end="1"/>
                                            </p:txEl>
                                          </p:spTgt>
                                        </p:tgtEl>
                                        <p:attrNameLst>
                                          <p:attrName>ppt_x</p:attrName>
                                        </p:attrNameLst>
                                      </p:cBhvr>
                                      <p:tavLst>
                                        <p:tav tm="0">
                                          <p:val>
                                            <p:strVal val="#ppt_x"/>
                                          </p:val>
                                        </p:tav>
                                        <p:tav tm="100000">
                                          <p:val>
                                            <p:strVal val="#ppt_x"/>
                                          </p:val>
                                        </p:tav>
                                      </p:tavLst>
                                    </p:anim>
                                    <p:anim calcmode="lin" valueType="num">
                                      <p:cBhvr>
                                        <p:cTn id="26" dur="1000" fill="hold"/>
                                        <p:tgtEl>
                                          <p:spTgt spid="1954">
                                            <p:txEl>
                                              <p:pRg st="1" end="1"/>
                                            </p:txEl>
                                          </p:spTgt>
                                        </p:tgtEl>
                                        <p:attrNameLst>
                                          <p:attrName>ppt_y</p:attrName>
                                        </p:attrNameLst>
                                      </p:cBhvr>
                                      <p:tavLst>
                                        <p:tav tm="0">
                                          <p:val>
                                            <p:strVal val="#ppt_y+.1"/>
                                          </p:val>
                                        </p:tav>
                                        <p:tav tm="100000">
                                          <p:val>
                                            <p:strVal val="#ppt_y"/>
                                          </p:val>
                                        </p:tav>
                                      </p:tavLst>
                                    </p:anim>
                                  </p:childTnLst>
                                </p:cTn>
                              </p:par>
                            </p:childTnLst>
                          </p:cTn>
                        </p:par>
                        <p:par>
                          <p:cTn id="27" fill="hold">
                            <p:stCondLst>
                              <p:cond delay="2500"/>
                            </p:stCondLst>
                            <p:childTnLst>
                              <p:par>
                                <p:cTn id="28" presetID="42" presetClass="entr" presetSubtype="0" fill="hold" grpId="0" nodeType="afterEffect">
                                  <p:stCondLst>
                                    <p:cond delay="0"/>
                                  </p:stCondLst>
                                  <p:childTnLst>
                                    <p:set>
                                      <p:cBhvr>
                                        <p:cTn id="29" dur="1" fill="hold">
                                          <p:stCondLst>
                                            <p:cond delay="0"/>
                                          </p:stCondLst>
                                        </p:cTn>
                                        <p:tgtEl>
                                          <p:spTgt spid="1954">
                                            <p:txEl>
                                              <p:pRg st="2" end="2"/>
                                            </p:txEl>
                                          </p:spTgt>
                                        </p:tgtEl>
                                        <p:attrNameLst>
                                          <p:attrName>style.visibility</p:attrName>
                                        </p:attrNameLst>
                                      </p:cBhvr>
                                      <p:to>
                                        <p:strVal val="visible"/>
                                      </p:to>
                                    </p:set>
                                    <p:animEffect transition="in" filter="fade">
                                      <p:cBhvr>
                                        <p:cTn id="30" dur="1000"/>
                                        <p:tgtEl>
                                          <p:spTgt spid="1954">
                                            <p:txEl>
                                              <p:pRg st="2" end="2"/>
                                            </p:txEl>
                                          </p:spTgt>
                                        </p:tgtEl>
                                      </p:cBhvr>
                                    </p:animEffect>
                                    <p:anim calcmode="lin" valueType="num">
                                      <p:cBhvr>
                                        <p:cTn id="31" dur="1000" fill="hold"/>
                                        <p:tgtEl>
                                          <p:spTgt spid="1954">
                                            <p:txEl>
                                              <p:pRg st="2" end="2"/>
                                            </p:txEl>
                                          </p:spTgt>
                                        </p:tgtEl>
                                        <p:attrNameLst>
                                          <p:attrName>ppt_x</p:attrName>
                                        </p:attrNameLst>
                                      </p:cBhvr>
                                      <p:tavLst>
                                        <p:tav tm="0">
                                          <p:val>
                                            <p:strVal val="#ppt_x"/>
                                          </p:val>
                                        </p:tav>
                                        <p:tav tm="100000">
                                          <p:val>
                                            <p:strVal val="#ppt_x"/>
                                          </p:val>
                                        </p:tav>
                                      </p:tavLst>
                                    </p:anim>
                                    <p:anim calcmode="lin" valueType="num">
                                      <p:cBhvr>
                                        <p:cTn id="32" dur="1000" fill="hold"/>
                                        <p:tgtEl>
                                          <p:spTgt spid="1954">
                                            <p:txEl>
                                              <p:pRg st="2" end="2"/>
                                            </p:txEl>
                                          </p:spTgt>
                                        </p:tgtEl>
                                        <p:attrNameLst>
                                          <p:attrName>ppt_y</p:attrName>
                                        </p:attrNameLst>
                                      </p:cBhvr>
                                      <p:tavLst>
                                        <p:tav tm="0">
                                          <p:val>
                                            <p:strVal val="#ppt_y+.1"/>
                                          </p:val>
                                        </p:tav>
                                        <p:tav tm="100000">
                                          <p:val>
                                            <p:strVal val="#ppt_y"/>
                                          </p:val>
                                        </p:tav>
                                      </p:tavLst>
                                    </p:anim>
                                  </p:childTnLst>
                                </p:cTn>
                              </p:par>
                            </p:childTnLst>
                          </p:cTn>
                        </p:par>
                        <p:par>
                          <p:cTn id="33" fill="hold">
                            <p:stCondLst>
                              <p:cond delay="3500"/>
                            </p:stCondLst>
                            <p:childTnLst>
                              <p:par>
                                <p:cTn id="34" presetID="1" presetClass="entr" presetSubtype="0" fill="hold" grpId="0" nodeType="afterEffect">
                                  <p:stCondLst>
                                    <p:cond delay="0"/>
                                  </p:stCondLst>
                                  <p:childTnLst>
                                    <p:set>
                                      <p:cBhvr>
                                        <p:cTn id="35" dur="1" fill="hold">
                                          <p:stCondLst>
                                            <p:cond delay="0"/>
                                          </p:stCondLst>
                                        </p:cTn>
                                        <p:tgtEl>
                                          <p:spTgt spid="1948"/>
                                        </p:tgtEl>
                                        <p:attrNameLst>
                                          <p:attrName>style.visibility</p:attrName>
                                        </p:attrNameLst>
                                      </p:cBhvr>
                                      <p:to>
                                        <p:strVal val="visible"/>
                                      </p:to>
                                    </p:set>
                                  </p:childTnLst>
                                </p:cTn>
                              </p:par>
                            </p:childTnLst>
                          </p:cTn>
                        </p:par>
                        <p:par>
                          <p:cTn id="36" fill="hold">
                            <p:stCondLst>
                              <p:cond delay="3500"/>
                            </p:stCondLst>
                            <p:childTnLst>
                              <p:par>
                                <p:cTn id="37" presetID="42" presetClass="entr" presetSubtype="0" fill="hold" grpId="0" nodeType="afterEffect">
                                  <p:stCondLst>
                                    <p:cond delay="0"/>
                                  </p:stCondLst>
                                  <p:childTnLst>
                                    <p:set>
                                      <p:cBhvr>
                                        <p:cTn id="38" dur="1" fill="hold">
                                          <p:stCondLst>
                                            <p:cond delay="0"/>
                                          </p:stCondLst>
                                        </p:cTn>
                                        <p:tgtEl>
                                          <p:spTgt spid="1956">
                                            <p:txEl>
                                              <p:pRg st="1" end="1"/>
                                            </p:txEl>
                                          </p:spTgt>
                                        </p:tgtEl>
                                        <p:attrNameLst>
                                          <p:attrName>style.visibility</p:attrName>
                                        </p:attrNameLst>
                                      </p:cBhvr>
                                      <p:to>
                                        <p:strVal val="visible"/>
                                      </p:to>
                                    </p:set>
                                    <p:animEffect transition="in" filter="fade">
                                      <p:cBhvr>
                                        <p:cTn id="39" dur="1000"/>
                                        <p:tgtEl>
                                          <p:spTgt spid="1956">
                                            <p:txEl>
                                              <p:pRg st="1" end="1"/>
                                            </p:txEl>
                                          </p:spTgt>
                                        </p:tgtEl>
                                      </p:cBhvr>
                                    </p:animEffect>
                                    <p:anim calcmode="lin" valueType="num">
                                      <p:cBhvr>
                                        <p:cTn id="40" dur="1000" fill="hold"/>
                                        <p:tgtEl>
                                          <p:spTgt spid="1956">
                                            <p:txEl>
                                              <p:pRg st="1" end="1"/>
                                            </p:txEl>
                                          </p:spTgt>
                                        </p:tgtEl>
                                        <p:attrNameLst>
                                          <p:attrName>ppt_x</p:attrName>
                                        </p:attrNameLst>
                                      </p:cBhvr>
                                      <p:tavLst>
                                        <p:tav tm="0">
                                          <p:val>
                                            <p:strVal val="#ppt_x"/>
                                          </p:val>
                                        </p:tav>
                                        <p:tav tm="100000">
                                          <p:val>
                                            <p:strVal val="#ppt_x"/>
                                          </p:val>
                                        </p:tav>
                                      </p:tavLst>
                                    </p:anim>
                                    <p:anim calcmode="lin" valueType="num">
                                      <p:cBhvr>
                                        <p:cTn id="41" dur="1000" fill="hold"/>
                                        <p:tgtEl>
                                          <p:spTgt spid="1956">
                                            <p:txEl>
                                              <p:pRg st="1" end="1"/>
                                            </p:txEl>
                                          </p:spTgt>
                                        </p:tgtEl>
                                        <p:attrNameLst>
                                          <p:attrName>ppt_y</p:attrName>
                                        </p:attrNameLst>
                                      </p:cBhvr>
                                      <p:tavLst>
                                        <p:tav tm="0">
                                          <p:val>
                                            <p:strVal val="#ppt_y+.1"/>
                                          </p:val>
                                        </p:tav>
                                        <p:tav tm="100000">
                                          <p:val>
                                            <p:strVal val="#ppt_y"/>
                                          </p:val>
                                        </p:tav>
                                      </p:tavLst>
                                    </p:anim>
                                  </p:childTnLst>
                                </p:cTn>
                              </p:par>
                            </p:childTnLst>
                          </p:cTn>
                        </p:par>
                        <p:par>
                          <p:cTn id="42" fill="hold">
                            <p:stCondLst>
                              <p:cond delay="4500"/>
                            </p:stCondLst>
                            <p:childTnLst>
                              <p:par>
                                <p:cTn id="43" presetID="1" presetClass="entr" presetSubtype="0" fill="hold" grpId="0" nodeType="afterEffect">
                                  <p:stCondLst>
                                    <p:cond delay="0"/>
                                  </p:stCondLst>
                                  <p:childTnLst>
                                    <p:set>
                                      <p:cBhvr>
                                        <p:cTn id="44" dur="1" fill="hold">
                                          <p:stCondLst>
                                            <p:cond delay="0"/>
                                          </p:stCondLst>
                                        </p:cTn>
                                        <p:tgtEl>
                                          <p:spTgt spid="1951"/>
                                        </p:tgtEl>
                                        <p:attrNameLst>
                                          <p:attrName>style.visibility</p:attrName>
                                        </p:attrNameLst>
                                      </p:cBhvr>
                                      <p:to>
                                        <p:strVal val="visible"/>
                                      </p:to>
                                    </p:set>
                                  </p:childTnLst>
                                </p:cTn>
                              </p:par>
                            </p:childTnLst>
                          </p:cTn>
                        </p:par>
                        <p:par>
                          <p:cTn id="45" fill="hold">
                            <p:stCondLst>
                              <p:cond delay="4500"/>
                            </p:stCondLst>
                            <p:childTnLst>
                              <p:par>
                                <p:cTn id="46" presetID="42" presetClass="entr" presetSubtype="0" fill="hold" nodeType="afterEffect">
                                  <p:stCondLst>
                                    <p:cond delay="0"/>
                                  </p:stCondLst>
                                  <p:childTnLst>
                                    <p:set>
                                      <p:cBhvr>
                                        <p:cTn id="47" dur="1" fill="hold">
                                          <p:stCondLst>
                                            <p:cond delay="0"/>
                                          </p:stCondLst>
                                        </p:cTn>
                                        <p:tgtEl>
                                          <p:spTgt spid="1958">
                                            <p:txEl>
                                              <p:pRg st="0" end="0"/>
                                            </p:txEl>
                                          </p:spTgt>
                                        </p:tgtEl>
                                        <p:attrNameLst>
                                          <p:attrName>style.visibility</p:attrName>
                                        </p:attrNameLst>
                                      </p:cBhvr>
                                      <p:to>
                                        <p:strVal val="visible"/>
                                      </p:to>
                                    </p:set>
                                    <p:animEffect transition="in" filter="fade">
                                      <p:cBhvr>
                                        <p:cTn id="48" dur="1000"/>
                                        <p:tgtEl>
                                          <p:spTgt spid="1958">
                                            <p:txEl>
                                              <p:pRg st="0" end="0"/>
                                            </p:txEl>
                                          </p:spTgt>
                                        </p:tgtEl>
                                      </p:cBhvr>
                                    </p:animEffect>
                                    <p:anim calcmode="lin" valueType="num">
                                      <p:cBhvr>
                                        <p:cTn id="49" dur="1000" fill="hold"/>
                                        <p:tgtEl>
                                          <p:spTgt spid="1958">
                                            <p:txEl>
                                              <p:pRg st="0" end="0"/>
                                            </p:txEl>
                                          </p:spTgt>
                                        </p:tgtEl>
                                        <p:attrNameLst>
                                          <p:attrName>ppt_x</p:attrName>
                                        </p:attrNameLst>
                                      </p:cBhvr>
                                      <p:tavLst>
                                        <p:tav tm="0">
                                          <p:val>
                                            <p:strVal val="#ppt_x"/>
                                          </p:val>
                                        </p:tav>
                                        <p:tav tm="100000">
                                          <p:val>
                                            <p:strVal val="#ppt_x"/>
                                          </p:val>
                                        </p:tav>
                                      </p:tavLst>
                                    </p:anim>
                                    <p:anim calcmode="lin" valueType="num">
                                      <p:cBhvr>
                                        <p:cTn id="50" dur="1000" fill="hold"/>
                                        <p:tgtEl>
                                          <p:spTgt spid="1958">
                                            <p:txEl>
                                              <p:pRg st="0" end="0"/>
                                            </p:txEl>
                                          </p:spTgt>
                                        </p:tgtEl>
                                        <p:attrNameLst>
                                          <p:attrName>ppt_y</p:attrName>
                                        </p:attrNameLst>
                                      </p:cBhvr>
                                      <p:tavLst>
                                        <p:tav tm="0">
                                          <p:val>
                                            <p:strVal val="#ppt_y+.1"/>
                                          </p:val>
                                        </p:tav>
                                        <p:tav tm="100000">
                                          <p:val>
                                            <p:strVal val="#ppt_y"/>
                                          </p:val>
                                        </p:tav>
                                      </p:tavLst>
                                    </p:anim>
                                  </p:childTnLst>
                                </p:cTn>
                              </p:par>
                            </p:childTnLst>
                          </p:cTn>
                        </p:par>
                        <p:par>
                          <p:cTn id="51" fill="hold">
                            <p:stCondLst>
                              <p:cond delay="5500"/>
                            </p:stCondLst>
                            <p:childTnLst>
                              <p:par>
                                <p:cTn id="52" presetID="1" presetClass="entr" presetSubtype="0" fill="hold" grpId="0" nodeType="afterEffect">
                                  <p:stCondLst>
                                    <p:cond delay="0"/>
                                  </p:stCondLst>
                                  <p:childTnLst>
                                    <p:set>
                                      <p:cBhvr>
                                        <p:cTn id="53" dur="1" fill="hold">
                                          <p:stCondLst>
                                            <p:cond delay="0"/>
                                          </p:stCondLst>
                                        </p:cTn>
                                        <p:tgtEl>
                                          <p:spTgt spid="1950"/>
                                        </p:tgtEl>
                                        <p:attrNameLst>
                                          <p:attrName>style.visibility</p:attrName>
                                        </p:attrNameLst>
                                      </p:cBhvr>
                                      <p:to>
                                        <p:strVal val="visible"/>
                                      </p:to>
                                    </p:set>
                                  </p:childTnLst>
                                </p:cTn>
                              </p:par>
                            </p:childTnLst>
                          </p:cTn>
                        </p:par>
                        <p:par>
                          <p:cTn id="54" fill="hold">
                            <p:stCondLst>
                              <p:cond delay="5500"/>
                            </p:stCondLst>
                            <p:childTnLst>
                              <p:par>
                                <p:cTn id="55" presetID="42" presetClass="entr" presetSubtype="0" fill="hold" grpId="0" nodeType="afterEffect">
                                  <p:stCondLst>
                                    <p:cond delay="0"/>
                                  </p:stCondLst>
                                  <p:childTnLst>
                                    <p:set>
                                      <p:cBhvr>
                                        <p:cTn id="56" dur="1" fill="hold">
                                          <p:stCondLst>
                                            <p:cond delay="0"/>
                                          </p:stCondLst>
                                        </p:cTn>
                                        <p:tgtEl>
                                          <p:spTgt spid="1960">
                                            <p:txEl>
                                              <p:pRg st="0" end="0"/>
                                            </p:txEl>
                                          </p:spTgt>
                                        </p:tgtEl>
                                        <p:attrNameLst>
                                          <p:attrName>style.visibility</p:attrName>
                                        </p:attrNameLst>
                                      </p:cBhvr>
                                      <p:to>
                                        <p:strVal val="visible"/>
                                      </p:to>
                                    </p:set>
                                    <p:animEffect transition="in" filter="fade">
                                      <p:cBhvr>
                                        <p:cTn id="57" dur="1000"/>
                                        <p:tgtEl>
                                          <p:spTgt spid="1960">
                                            <p:txEl>
                                              <p:pRg st="0" end="0"/>
                                            </p:txEl>
                                          </p:spTgt>
                                        </p:tgtEl>
                                      </p:cBhvr>
                                    </p:animEffect>
                                    <p:anim calcmode="lin" valueType="num">
                                      <p:cBhvr>
                                        <p:cTn id="58" dur="1000" fill="hold"/>
                                        <p:tgtEl>
                                          <p:spTgt spid="1960">
                                            <p:txEl>
                                              <p:pRg st="0" end="0"/>
                                            </p:txEl>
                                          </p:spTgt>
                                        </p:tgtEl>
                                        <p:attrNameLst>
                                          <p:attrName>ppt_x</p:attrName>
                                        </p:attrNameLst>
                                      </p:cBhvr>
                                      <p:tavLst>
                                        <p:tav tm="0">
                                          <p:val>
                                            <p:strVal val="#ppt_x"/>
                                          </p:val>
                                        </p:tav>
                                        <p:tav tm="100000">
                                          <p:val>
                                            <p:strVal val="#ppt_x"/>
                                          </p:val>
                                        </p:tav>
                                      </p:tavLst>
                                    </p:anim>
                                    <p:anim calcmode="lin" valueType="num">
                                      <p:cBhvr>
                                        <p:cTn id="59" dur="1000" fill="hold"/>
                                        <p:tgtEl>
                                          <p:spTgt spid="1960">
                                            <p:txEl>
                                              <p:pRg st="0" end="0"/>
                                            </p:txEl>
                                          </p:spTgt>
                                        </p:tgtEl>
                                        <p:attrNameLst>
                                          <p:attrName>ppt_y</p:attrName>
                                        </p:attrNameLst>
                                      </p:cBhvr>
                                      <p:tavLst>
                                        <p:tav tm="0">
                                          <p:val>
                                            <p:strVal val="#ppt_y+.1"/>
                                          </p:val>
                                        </p:tav>
                                        <p:tav tm="100000">
                                          <p:val>
                                            <p:strVal val="#ppt_y"/>
                                          </p:val>
                                        </p:tav>
                                      </p:tavLst>
                                    </p:anim>
                                  </p:childTnLst>
                                </p:cTn>
                              </p:par>
                            </p:childTnLst>
                          </p:cTn>
                        </p:par>
                        <p:par>
                          <p:cTn id="60" fill="hold">
                            <p:stCondLst>
                              <p:cond delay="6500"/>
                            </p:stCondLst>
                            <p:childTnLst>
                              <p:par>
                                <p:cTn id="61" presetID="1" presetClass="entr" presetSubtype="0" fill="hold" grpId="0" nodeType="afterEffect">
                                  <p:stCondLst>
                                    <p:cond delay="0"/>
                                  </p:stCondLst>
                                  <p:childTnLst>
                                    <p:set>
                                      <p:cBhvr>
                                        <p:cTn id="62" dur="1" fill="hold">
                                          <p:stCondLst>
                                            <p:cond delay="0"/>
                                          </p:stCondLst>
                                        </p:cTn>
                                        <p:tgtEl>
                                          <p:spTgt spid="1949"/>
                                        </p:tgtEl>
                                        <p:attrNameLst>
                                          <p:attrName>style.visibility</p:attrName>
                                        </p:attrNameLst>
                                      </p:cBhvr>
                                      <p:to>
                                        <p:strVal val="visible"/>
                                      </p:to>
                                    </p:set>
                                  </p:childTnLst>
                                </p:cTn>
                              </p:par>
                            </p:childTnLst>
                          </p:cTn>
                        </p:par>
                        <p:par>
                          <p:cTn id="63" fill="hold">
                            <p:stCondLst>
                              <p:cond delay="6500"/>
                            </p:stCondLst>
                            <p:childTnLst>
                              <p:par>
                                <p:cTn id="64" presetID="42" presetClass="entr" presetSubtype="0" fill="hold" nodeType="afterEffect">
                                  <p:stCondLst>
                                    <p:cond delay="0"/>
                                  </p:stCondLst>
                                  <p:childTnLst>
                                    <p:set>
                                      <p:cBhvr>
                                        <p:cTn id="65" dur="1" fill="hold">
                                          <p:stCondLst>
                                            <p:cond delay="0"/>
                                          </p:stCondLst>
                                        </p:cTn>
                                        <p:tgtEl>
                                          <p:spTgt spid="1962">
                                            <p:txEl>
                                              <p:pRg st="0" end="0"/>
                                            </p:txEl>
                                          </p:spTgt>
                                        </p:tgtEl>
                                        <p:attrNameLst>
                                          <p:attrName>style.visibility</p:attrName>
                                        </p:attrNameLst>
                                      </p:cBhvr>
                                      <p:to>
                                        <p:strVal val="visible"/>
                                      </p:to>
                                    </p:set>
                                    <p:animEffect transition="in" filter="fade">
                                      <p:cBhvr>
                                        <p:cTn id="66" dur="1000"/>
                                        <p:tgtEl>
                                          <p:spTgt spid="1962">
                                            <p:txEl>
                                              <p:pRg st="0" end="0"/>
                                            </p:txEl>
                                          </p:spTgt>
                                        </p:tgtEl>
                                      </p:cBhvr>
                                    </p:animEffect>
                                    <p:anim calcmode="lin" valueType="num">
                                      <p:cBhvr>
                                        <p:cTn id="67" dur="1000" fill="hold"/>
                                        <p:tgtEl>
                                          <p:spTgt spid="1962">
                                            <p:txEl>
                                              <p:pRg st="0" end="0"/>
                                            </p:txEl>
                                          </p:spTgt>
                                        </p:tgtEl>
                                        <p:attrNameLst>
                                          <p:attrName>ppt_x</p:attrName>
                                        </p:attrNameLst>
                                      </p:cBhvr>
                                      <p:tavLst>
                                        <p:tav tm="0">
                                          <p:val>
                                            <p:strVal val="#ppt_x"/>
                                          </p:val>
                                        </p:tav>
                                        <p:tav tm="100000">
                                          <p:val>
                                            <p:strVal val="#ppt_x"/>
                                          </p:val>
                                        </p:tav>
                                      </p:tavLst>
                                    </p:anim>
                                    <p:anim calcmode="lin" valueType="num">
                                      <p:cBhvr>
                                        <p:cTn id="68" dur="1000" fill="hold"/>
                                        <p:tgtEl>
                                          <p:spTgt spid="1962">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5" grpId="0"/>
      <p:bldP spid="1946" grpId="0"/>
      <p:bldP spid="1947" grpId="0"/>
      <p:bldP spid="1948" grpId="0"/>
      <p:bldP spid="1949" grpId="0"/>
      <p:bldP spid="1950" grpId="0"/>
      <p:bldP spid="1951" grpId="0"/>
      <p:bldP spid="1952" grpId="0" build="p"/>
      <p:bldP spid="1954" grpId="0" build="p"/>
      <p:bldP spid="1956" grpId="0" build="p"/>
      <p:bldP spid="1960"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bg>
      <p:bgPr>
        <a:gradFill>
          <a:gsLst>
            <a:gs pos="0">
              <a:srgbClr val="1F1F1F"/>
            </a:gs>
            <a:gs pos="100000">
              <a:srgbClr val="0C343D"/>
            </a:gs>
          </a:gsLst>
          <a:lin ang="5400700" scaled="0"/>
        </a:gradFill>
        <a:effectLst/>
      </p:bgPr>
    </p:bg>
    <p:spTree>
      <p:nvGrpSpPr>
        <p:cNvPr id="1" name="Shape 9922"/>
        <p:cNvGrpSpPr/>
        <p:nvPr/>
      </p:nvGrpSpPr>
      <p:grpSpPr>
        <a:xfrm>
          <a:off x="0" y="0"/>
          <a:ext cx="0" cy="0"/>
          <a:chOff x="0" y="0"/>
          <a:chExt cx="0" cy="0"/>
        </a:xfrm>
      </p:grpSpPr>
      <p:pic>
        <p:nvPicPr>
          <p:cNvPr id="9923" name="Google Shape;9923;p99"/>
          <p:cNvPicPr preferRelativeResize="0"/>
          <p:nvPr/>
        </p:nvPicPr>
        <p:blipFill rotWithShape="1">
          <a:blip r:embed="rId3">
            <a:alphaModFix/>
          </a:blip>
          <a:srcRect t="26294" r="19211" b="8588"/>
          <a:stretch/>
        </p:blipFill>
        <p:spPr>
          <a:xfrm>
            <a:off x="0" y="0"/>
            <a:ext cx="5704625" cy="4599323"/>
          </a:xfrm>
          <a:prstGeom prst="rect">
            <a:avLst/>
          </a:prstGeom>
          <a:noFill/>
          <a:ln>
            <a:noFill/>
          </a:ln>
        </p:spPr>
      </p:pic>
      <p:sp>
        <p:nvSpPr>
          <p:cNvPr id="9924" name="Google Shape;9924;p99"/>
          <p:cNvSpPr/>
          <p:nvPr/>
        </p:nvSpPr>
        <p:spPr>
          <a:xfrm rot="5400000">
            <a:off x="-589125" y="2140250"/>
            <a:ext cx="2041200" cy="863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5" name="Google Shape;9925;p99"/>
          <p:cNvSpPr txBox="1">
            <a:spLocks noGrp="1"/>
          </p:cNvSpPr>
          <p:nvPr>
            <p:ph type="ctrTitle"/>
          </p:nvPr>
        </p:nvSpPr>
        <p:spPr>
          <a:xfrm>
            <a:off x="1710975" y="1545450"/>
            <a:ext cx="2980500" cy="2052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THANKS!</a:t>
            </a:r>
            <a:endParaRPr dirty="0"/>
          </a:p>
        </p:txBody>
      </p:sp>
      <p:sp>
        <p:nvSpPr>
          <p:cNvPr id="9926" name="Google Shape;9926;p99"/>
          <p:cNvSpPr txBox="1">
            <a:spLocks noGrp="1"/>
          </p:cNvSpPr>
          <p:nvPr>
            <p:ph type="subTitle" idx="1"/>
          </p:nvPr>
        </p:nvSpPr>
        <p:spPr>
          <a:xfrm>
            <a:off x="5918156" y="1859149"/>
            <a:ext cx="3004388" cy="11823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chemeClr val="dk1"/>
              </a:buClr>
              <a:buSzPts val="1100"/>
              <a:buFont typeface="Arial"/>
              <a:buNone/>
            </a:pPr>
            <a:r>
              <a:rPr lang="en" sz="2000" dirty="0"/>
              <a:t>Do you have any questions?</a:t>
            </a:r>
            <a:endParaRPr sz="2000" dirty="0"/>
          </a:p>
          <a:p>
            <a:pPr marL="0" lvl="0" indent="0" algn="r" rtl="0">
              <a:spcBef>
                <a:spcPts val="0"/>
              </a:spcBef>
              <a:spcAft>
                <a:spcPts val="0"/>
              </a:spcAft>
              <a:buClr>
                <a:schemeClr val="dk1"/>
              </a:buClr>
              <a:buSzPts val="1100"/>
              <a:buFont typeface="Arial"/>
              <a:buNone/>
            </a:pPr>
            <a:endParaRPr dirty="0"/>
          </a:p>
        </p:txBody>
      </p:sp>
      <p:cxnSp>
        <p:nvCxnSpPr>
          <p:cNvPr id="9927" name="Google Shape;9927;p99"/>
          <p:cNvCxnSpPr/>
          <p:nvPr/>
        </p:nvCxnSpPr>
        <p:spPr>
          <a:xfrm>
            <a:off x="1358775" y="1539100"/>
            <a:ext cx="0" cy="2052600"/>
          </a:xfrm>
          <a:prstGeom prst="straightConnector1">
            <a:avLst/>
          </a:prstGeom>
          <a:noFill/>
          <a:ln w="19050" cap="flat" cmpd="sng">
            <a:solidFill>
              <a:schemeClr val="lt2"/>
            </a:solidFill>
            <a:prstDash val="solid"/>
            <a:round/>
            <a:headEnd type="none" w="med" len="med"/>
            <a:tailEnd type="none" w="med" len="med"/>
          </a:ln>
        </p:spPr>
      </p:cxnSp>
      <p:cxnSp>
        <p:nvCxnSpPr>
          <p:cNvPr id="9928" name="Google Shape;9928;p99"/>
          <p:cNvCxnSpPr/>
          <p:nvPr/>
        </p:nvCxnSpPr>
        <p:spPr>
          <a:xfrm>
            <a:off x="1249475" y="1539100"/>
            <a:ext cx="0" cy="2052600"/>
          </a:xfrm>
          <a:prstGeom prst="straightConnector1">
            <a:avLst/>
          </a:prstGeom>
          <a:noFill/>
          <a:ln w="19050" cap="flat" cmpd="sng">
            <a:solidFill>
              <a:schemeClr val="lt2"/>
            </a:solidFill>
            <a:prstDash val="solid"/>
            <a:round/>
            <a:headEnd type="none" w="med" len="med"/>
            <a:tailEnd type="none" w="med" len="med"/>
          </a:ln>
        </p:spPr>
      </p:cxnSp>
      <p:sp>
        <p:nvSpPr>
          <p:cNvPr id="9943" name="Google Shape;9943;p99"/>
          <p:cNvSpPr txBox="1"/>
          <p:nvPr/>
        </p:nvSpPr>
        <p:spPr>
          <a:xfrm>
            <a:off x="5971350" y="3967825"/>
            <a:ext cx="2456700" cy="3576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300"/>
              </a:spcBef>
              <a:spcAft>
                <a:spcPts val="0"/>
              </a:spcAft>
              <a:buNone/>
            </a:pPr>
            <a:endParaRPr sz="1000" dirty="0">
              <a:solidFill>
                <a:schemeClr val="lt2"/>
              </a:solidFill>
              <a:latin typeface="Abel"/>
              <a:ea typeface="Abel"/>
              <a:cs typeface="Abel"/>
              <a:sym typeface="Abel"/>
            </a:endParaRPr>
          </a:p>
        </p:txBody>
      </p:sp>
      <p:sp>
        <p:nvSpPr>
          <p:cNvPr id="2" name="Rectangle 1">
            <a:extLst>
              <a:ext uri="{FF2B5EF4-FFF2-40B4-BE49-F238E27FC236}">
                <a16:creationId xmlns:a16="http://schemas.microsoft.com/office/drawing/2014/main" id="{D5EFB785-CD5E-68B4-4D66-7EE76C781F3F}"/>
              </a:ext>
            </a:extLst>
          </p:cNvPr>
          <p:cNvSpPr/>
          <p:nvPr/>
        </p:nvSpPr>
        <p:spPr>
          <a:xfrm>
            <a:off x="6051506" y="3257550"/>
            <a:ext cx="2456700" cy="1182300"/>
          </a:xfrm>
          <a:prstGeom prst="rect">
            <a:avLst/>
          </a:prstGeom>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78816794-B2AA-1DB5-3255-7185F38A0B56}"/>
              </a:ext>
            </a:extLst>
          </p:cNvPr>
          <p:cNvSpPr txBox="1"/>
          <p:nvPr/>
        </p:nvSpPr>
        <p:spPr>
          <a:xfrm>
            <a:off x="5971350" y="3325480"/>
            <a:ext cx="3092494" cy="1046440"/>
          </a:xfrm>
          <a:prstGeom prst="rect">
            <a:avLst/>
          </a:prstGeom>
          <a:noFill/>
        </p:spPr>
        <p:txBody>
          <a:bodyPr wrap="square" rtlCol="0">
            <a:spAutoFit/>
          </a:bodyPr>
          <a:lstStyle/>
          <a:p>
            <a:r>
              <a:rPr lang="en-IN" sz="1200" dirty="0">
                <a:solidFill>
                  <a:schemeClr val="tx2"/>
                </a:solidFill>
                <a:latin typeface="Abel" panose="02000506030000020004" pitchFamily="2" charset="0"/>
              </a:rPr>
              <a:t>PREPARED BY:</a:t>
            </a:r>
          </a:p>
          <a:p>
            <a:r>
              <a:rPr lang="en-IN" sz="1200" dirty="0">
                <a:solidFill>
                  <a:schemeClr val="tx2"/>
                </a:solidFill>
                <a:latin typeface="Abel" panose="02000506030000020004" pitchFamily="2" charset="0"/>
              </a:rPr>
              <a:t>HARSH AGARWAL       COMP  A  01 </a:t>
            </a:r>
          </a:p>
          <a:p>
            <a:r>
              <a:rPr lang="en-IN" sz="1200" dirty="0">
                <a:solidFill>
                  <a:schemeClr val="tx2"/>
                </a:solidFill>
                <a:latin typeface="Abel" panose="02000506030000020004" pitchFamily="2" charset="0"/>
              </a:rPr>
              <a:t>KUNAL AGARWAL        COMP  A  02</a:t>
            </a:r>
          </a:p>
          <a:p>
            <a:r>
              <a:rPr lang="en-IN" sz="1200" dirty="0">
                <a:solidFill>
                  <a:schemeClr val="tx2"/>
                </a:solidFill>
                <a:latin typeface="Abel" panose="02000506030000020004" pitchFamily="2" charset="0"/>
              </a:rPr>
              <a:t>HARSH DUBEY            COMP  A  32</a:t>
            </a:r>
          </a:p>
          <a:p>
            <a:r>
              <a:rPr lang="en-IN" sz="1200" dirty="0">
                <a:solidFill>
                  <a:schemeClr val="tx2"/>
                </a:solidFill>
                <a:latin typeface="Abel" panose="02000506030000020004" pitchFamily="2" charset="0"/>
              </a:rPr>
              <a:t>ARSHAD SYED             IOT      A  25</a:t>
            </a:r>
            <a:endParaRPr lang="en-IN" dirty="0">
              <a:solidFill>
                <a:schemeClr val="tx2"/>
              </a:solidFill>
              <a:latin typeface="Abel" panose="02000506030000020004" pitchFamily="2"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925"/>
                                        </p:tgtEl>
                                        <p:attrNameLst>
                                          <p:attrName>style.visibility</p:attrName>
                                        </p:attrNameLst>
                                      </p:cBhvr>
                                      <p:to>
                                        <p:strVal val="visible"/>
                                      </p:to>
                                    </p:set>
                                    <p:animEffect transition="in" filter="fade">
                                      <p:cBhvr>
                                        <p:cTn id="7" dur="500"/>
                                        <p:tgtEl>
                                          <p:spTgt spid="9925"/>
                                        </p:tgtEl>
                                      </p:cBhvr>
                                    </p:animEffect>
                                  </p:childTnLst>
                                </p:cTn>
                              </p:par>
                            </p:childTnLst>
                          </p:cTn>
                        </p:par>
                        <p:par>
                          <p:cTn id="8" fill="hold">
                            <p:stCondLst>
                              <p:cond delay="500"/>
                            </p:stCondLst>
                            <p:childTnLst>
                              <p:par>
                                <p:cTn id="9" presetID="2" presetClass="entr" presetSubtype="4" fill="hold" nodeType="afterEffect">
                                  <p:stCondLst>
                                    <p:cond delay="0"/>
                                  </p:stCondLst>
                                  <p:childTnLst>
                                    <p:set>
                                      <p:cBhvr>
                                        <p:cTn id="10" dur="1" fill="hold">
                                          <p:stCondLst>
                                            <p:cond delay="0"/>
                                          </p:stCondLst>
                                        </p:cTn>
                                        <p:tgtEl>
                                          <p:spTgt spid="9927"/>
                                        </p:tgtEl>
                                        <p:attrNameLst>
                                          <p:attrName>style.visibility</p:attrName>
                                        </p:attrNameLst>
                                      </p:cBhvr>
                                      <p:to>
                                        <p:strVal val="visible"/>
                                      </p:to>
                                    </p:set>
                                    <p:anim calcmode="lin" valueType="num">
                                      <p:cBhvr additive="base">
                                        <p:cTn id="11" dur="500" fill="hold"/>
                                        <p:tgtEl>
                                          <p:spTgt spid="9927"/>
                                        </p:tgtEl>
                                        <p:attrNameLst>
                                          <p:attrName>ppt_x</p:attrName>
                                        </p:attrNameLst>
                                      </p:cBhvr>
                                      <p:tavLst>
                                        <p:tav tm="0">
                                          <p:val>
                                            <p:strVal val="#ppt_x"/>
                                          </p:val>
                                        </p:tav>
                                        <p:tav tm="100000">
                                          <p:val>
                                            <p:strVal val="#ppt_x"/>
                                          </p:val>
                                        </p:tav>
                                      </p:tavLst>
                                    </p:anim>
                                    <p:anim calcmode="lin" valueType="num">
                                      <p:cBhvr additive="base">
                                        <p:cTn id="12" dur="500" fill="hold"/>
                                        <p:tgtEl>
                                          <p:spTgt spid="9927"/>
                                        </p:tgtEl>
                                        <p:attrNameLst>
                                          <p:attrName>ppt_y</p:attrName>
                                        </p:attrNameLst>
                                      </p:cBhvr>
                                      <p:tavLst>
                                        <p:tav tm="0">
                                          <p:val>
                                            <p:strVal val="1+#ppt_h/2"/>
                                          </p:val>
                                        </p:tav>
                                        <p:tav tm="100000">
                                          <p:val>
                                            <p:strVal val="#ppt_y"/>
                                          </p:val>
                                        </p:tav>
                                      </p:tavLst>
                                    </p:anim>
                                  </p:childTnLst>
                                </p:cTn>
                              </p:par>
                            </p:childTnLst>
                          </p:cTn>
                        </p:par>
                        <p:par>
                          <p:cTn id="13" fill="hold">
                            <p:stCondLst>
                              <p:cond delay="1000"/>
                            </p:stCondLst>
                            <p:childTnLst>
                              <p:par>
                                <p:cTn id="14" presetID="2" presetClass="entr" presetSubtype="4" fill="hold" nodeType="afterEffect">
                                  <p:stCondLst>
                                    <p:cond delay="0"/>
                                  </p:stCondLst>
                                  <p:childTnLst>
                                    <p:set>
                                      <p:cBhvr>
                                        <p:cTn id="15" dur="1" fill="hold">
                                          <p:stCondLst>
                                            <p:cond delay="0"/>
                                          </p:stCondLst>
                                        </p:cTn>
                                        <p:tgtEl>
                                          <p:spTgt spid="9928"/>
                                        </p:tgtEl>
                                        <p:attrNameLst>
                                          <p:attrName>style.visibility</p:attrName>
                                        </p:attrNameLst>
                                      </p:cBhvr>
                                      <p:to>
                                        <p:strVal val="visible"/>
                                      </p:to>
                                    </p:set>
                                    <p:anim calcmode="lin" valueType="num">
                                      <p:cBhvr additive="base">
                                        <p:cTn id="16" dur="500" fill="hold"/>
                                        <p:tgtEl>
                                          <p:spTgt spid="9928"/>
                                        </p:tgtEl>
                                        <p:attrNameLst>
                                          <p:attrName>ppt_x</p:attrName>
                                        </p:attrNameLst>
                                      </p:cBhvr>
                                      <p:tavLst>
                                        <p:tav tm="0">
                                          <p:val>
                                            <p:strVal val="#ppt_x"/>
                                          </p:val>
                                        </p:tav>
                                        <p:tav tm="100000">
                                          <p:val>
                                            <p:strVal val="#ppt_x"/>
                                          </p:val>
                                        </p:tav>
                                      </p:tavLst>
                                    </p:anim>
                                    <p:anim calcmode="lin" valueType="num">
                                      <p:cBhvr additive="base">
                                        <p:cTn id="17" dur="500" fill="hold"/>
                                        <p:tgtEl>
                                          <p:spTgt spid="9928"/>
                                        </p:tgtEl>
                                        <p:attrNameLst>
                                          <p:attrName>ppt_y</p:attrName>
                                        </p:attrNameLst>
                                      </p:cBhvr>
                                      <p:tavLst>
                                        <p:tav tm="0">
                                          <p:val>
                                            <p:strVal val="1+#ppt_h/2"/>
                                          </p:val>
                                        </p:tav>
                                        <p:tav tm="100000">
                                          <p:val>
                                            <p:strVal val="#ppt_y"/>
                                          </p:val>
                                        </p:tav>
                                      </p:tavLst>
                                    </p:anim>
                                  </p:childTnLst>
                                </p:cTn>
                              </p:par>
                            </p:childTnLst>
                          </p:cTn>
                        </p:par>
                        <p:par>
                          <p:cTn id="18" fill="hold">
                            <p:stCondLst>
                              <p:cond delay="1500"/>
                            </p:stCondLst>
                            <p:childTnLst>
                              <p:par>
                                <p:cTn id="19" presetID="10" presetClass="entr" presetSubtype="0" fill="hold" nodeType="afterEffect">
                                  <p:stCondLst>
                                    <p:cond delay="0"/>
                                  </p:stCondLst>
                                  <p:childTnLst>
                                    <p:set>
                                      <p:cBhvr>
                                        <p:cTn id="20" dur="1" fill="hold">
                                          <p:stCondLst>
                                            <p:cond delay="0"/>
                                          </p:stCondLst>
                                        </p:cTn>
                                        <p:tgtEl>
                                          <p:spTgt spid="9923"/>
                                        </p:tgtEl>
                                        <p:attrNameLst>
                                          <p:attrName>style.visibility</p:attrName>
                                        </p:attrNameLst>
                                      </p:cBhvr>
                                      <p:to>
                                        <p:strVal val="visible"/>
                                      </p:to>
                                    </p:set>
                                    <p:animEffect transition="in" filter="fade">
                                      <p:cBhvr>
                                        <p:cTn id="21" dur="500"/>
                                        <p:tgtEl>
                                          <p:spTgt spid="99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2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144"/>
        <p:cNvGrpSpPr/>
        <p:nvPr/>
      </p:nvGrpSpPr>
      <p:grpSpPr>
        <a:xfrm>
          <a:off x="0" y="0"/>
          <a:ext cx="0" cy="0"/>
          <a:chOff x="0" y="0"/>
          <a:chExt cx="0" cy="0"/>
        </a:xfrm>
      </p:grpSpPr>
      <p:sp>
        <p:nvSpPr>
          <p:cNvPr id="2145" name="Google Shape;2145;p57"/>
          <p:cNvSpPr txBox="1">
            <a:spLocks noGrp="1"/>
          </p:cNvSpPr>
          <p:nvPr>
            <p:ph type="title"/>
          </p:nvPr>
        </p:nvSpPr>
        <p:spPr>
          <a:xfrm rot="-5400000">
            <a:off x="-1573000" y="2285450"/>
            <a:ext cx="40119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PROBLEM STATEMENT</a:t>
            </a:r>
            <a:endParaRPr dirty="0">
              <a:solidFill>
                <a:schemeClr val="lt2"/>
              </a:solidFill>
            </a:endParaRPr>
          </a:p>
        </p:txBody>
      </p:sp>
      <p:pic>
        <p:nvPicPr>
          <p:cNvPr id="2146" name="Google Shape;2146;p57"/>
          <p:cNvPicPr preferRelativeResize="0"/>
          <p:nvPr/>
        </p:nvPicPr>
        <p:blipFill rotWithShape="1">
          <a:blip r:embed="rId3">
            <a:alphaModFix/>
          </a:blip>
          <a:srcRect t="13819" b="8589"/>
          <a:stretch/>
        </p:blipFill>
        <p:spPr>
          <a:xfrm>
            <a:off x="1049226" y="943126"/>
            <a:ext cx="8113951" cy="4200374"/>
          </a:xfrm>
          <a:prstGeom prst="rect">
            <a:avLst/>
          </a:prstGeom>
          <a:noFill/>
          <a:ln>
            <a:noFill/>
          </a:ln>
        </p:spPr>
      </p:pic>
      <p:sp>
        <p:nvSpPr>
          <p:cNvPr id="2147" name="Google Shape;2147;p57"/>
          <p:cNvSpPr txBox="1"/>
          <p:nvPr/>
        </p:nvSpPr>
        <p:spPr>
          <a:xfrm>
            <a:off x="3931875" y="1996272"/>
            <a:ext cx="955500" cy="876712"/>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lt2"/>
                </a:solidFill>
                <a:latin typeface="Anton"/>
                <a:ea typeface="Anton"/>
                <a:cs typeface="Anton"/>
                <a:sym typeface="Anton"/>
              </a:rPr>
              <a:t>HOW</a:t>
            </a:r>
            <a:endParaRPr sz="1600">
              <a:solidFill>
                <a:schemeClr val="lt2"/>
              </a:solidFill>
              <a:latin typeface="Anton"/>
              <a:ea typeface="Anton"/>
              <a:cs typeface="Anton"/>
              <a:sym typeface="Anton"/>
            </a:endParaRPr>
          </a:p>
        </p:txBody>
      </p:sp>
      <p:sp>
        <p:nvSpPr>
          <p:cNvPr id="2148" name="Google Shape;2148;p57"/>
          <p:cNvSpPr txBox="1"/>
          <p:nvPr/>
        </p:nvSpPr>
        <p:spPr>
          <a:xfrm>
            <a:off x="4316925" y="1385888"/>
            <a:ext cx="770100" cy="6993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lt2"/>
                </a:solidFill>
                <a:latin typeface="Anton"/>
                <a:ea typeface="Anton"/>
                <a:cs typeface="Anton"/>
                <a:sym typeface="Anton"/>
              </a:rPr>
              <a:t>WHY</a:t>
            </a:r>
            <a:endParaRPr sz="1600">
              <a:solidFill>
                <a:schemeClr val="lt2"/>
              </a:solidFill>
              <a:latin typeface="Anton"/>
              <a:ea typeface="Anton"/>
              <a:cs typeface="Anton"/>
              <a:sym typeface="Anton"/>
            </a:endParaRPr>
          </a:p>
        </p:txBody>
      </p:sp>
      <p:sp>
        <p:nvSpPr>
          <p:cNvPr id="2149" name="Google Shape;2149;p57"/>
          <p:cNvSpPr txBox="1"/>
          <p:nvPr/>
        </p:nvSpPr>
        <p:spPr>
          <a:xfrm>
            <a:off x="1212757" y="1380222"/>
            <a:ext cx="2286242" cy="701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sz="1100" dirty="0">
                <a:solidFill>
                  <a:schemeClr val="lt2"/>
                </a:solidFill>
                <a:latin typeface="Abel"/>
                <a:ea typeface="Abel"/>
                <a:cs typeface="Abel"/>
                <a:sym typeface="Abel"/>
              </a:rPr>
              <a:t>The problem addressed in this project is the difficulty individuals face in selecting suitable exercises that align with their preferences.</a:t>
            </a:r>
            <a:endParaRPr sz="1100" dirty="0">
              <a:solidFill>
                <a:schemeClr val="lt2"/>
              </a:solidFill>
              <a:latin typeface="Abel"/>
              <a:ea typeface="Abel"/>
              <a:cs typeface="Abel"/>
              <a:sym typeface="Abel"/>
            </a:endParaRPr>
          </a:p>
        </p:txBody>
      </p:sp>
      <p:sp>
        <p:nvSpPr>
          <p:cNvPr id="2150" name="Google Shape;2150;p57"/>
          <p:cNvSpPr txBox="1"/>
          <p:nvPr/>
        </p:nvSpPr>
        <p:spPr>
          <a:xfrm>
            <a:off x="1310276" y="2095754"/>
            <a:ext cx="1975500" cy="701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100" dirty="0">
                <a:solidFill>
                  <a:schemeClr val="lt2"/>
                </a:solidFill>
                <a:latin typeface="Abel"/>
                <a:ea typeface="Abel"/>
                <a:cs typeface="Abel"/>
                <a:sym typeface="Abel"/>
              </a:rPr>
              <a:t>By using multiple algorithms and combining lots of data to form a large dataset</a:t>
            </a:r>
            <a:endParaRPr sz="1100" dirty="0">
              <a:solidFill>
                <a:schemeClr val="lt2"/>
              </a:solidFill>
              <a:latin typeface="Abel"/>
              <a:ea typeface="Abel"/>
              <a:cs typeface="Abel"/>
              <a:sym typeface="Abel"/>
            </a:endParaRPr>
          </a:p>
        </p:txBody>
      </p:sp>
      <p:cxnSp>
        <p:nvCxnSpPr>
          <p:cNvPr id="2151" name="Google Shape;2151;p57"/>
          <p:cNvCxnSpPr>
            <a:cxnSpLocks/>
            <a:stCxn id="2147" idx="1"/>
            <a:endCxn id="2150" idx="3"/>
          </p:cNvCxnSpPr>
          <p:nvPr/>
        </p:nvCxnSpPr>
        <p:spPr>
          <a:xfrm flipH="1">
            <a:off x="3285776" y="2434628"/>
            <a:ext cx="646099" cy="11826"/>
          </a:xfrm>
          <a:prstGeom prst="straightConnector1">
            <a:avLst/>
          </a:prstGeom>
          <a:noFill/>
          <a:ln w="19050" cap="flat" cmpd="sng">
            <a:solidFill>
              <a:schemeClr val="lt2"/>
            </a:solidFill>
            <a:prstDash val="solid"/>
            <a:round/>
            <a:headEnd type="none" w="med" len="med"/>
            <a:tailEnd type="none" w="med" len="med"/>
          </a:ln>
        </p:spPr>
      </p:cxnSp>
      <p:cxnSp>
        <p:nvCxnSpPr>
          <p:cNvPr id="2152" name="Google Shape;2152;p57"/>
          <p:cNvCxnSpPr>
            <a:cxnSpLocks/>
            <a:stCxn id="2148" idx="1"/>
            <a:endCxn id="2149" idx="3"/>
          </p:cNvCxnSpPr>
          <p:nvPr/>
        </p:nvCxnSpPr>
        <p:spPr>
          <a:xfrm flipH="1" flipV="1">
            <a:off x="3498999" y="1730922"/>
            <a:ext cx="817926" cy="4616"/>
          </a:xfrm>
          <a:prstGeom prst="straightConnector1">
            <a:avLst/>
          </a:prstGeom>
          <a:noFill/>
          <a:ln w="19050" cap="flat" cmpd="sng">
            <a:solidFill>
              <a:schemeClr val="lt2"/>
            </a:solidFill>
            <a:prstDash val="solid"/>
            <a:round/>
            <a:headEnd type="none" w="med" len="med"/>
            <a:tailEnd type="none" w="med" len="med"/>
          </a:ln>
        </p:spPr>
      </p:cxnSp>
      <p:sp>
        <p:nvSpPr>
          <p:cNvPr id="2153" name="Google Shape;2153;p57"/>
          <p:cNvSpPr txBox="1"/>
          <p:nvPr/>
        </p:nvSpPr>
        <p:spPr>
          <a:xfrm>
            <a:off x="3649811" y="2884810"/>
            <a:ext cx="770100" cy="6993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dk2"/>
                </a:solidFill>
                <a:latin typeface="Anton"/>
                <a:ea typeface="Anton"/>
                <a:cs typeface="Anton"/>
                <a:sym typeface="Anton"/>
              </a:rPr>
              <a:t>WHAT</a:t>
            </a:r>
            <a:endParaRPr sz="1600">
              <a:solidFill>
                <a:schemeClr val="dk2"/>
              </a:solidFill>
              <a:latin typeface="Anton"/>
              <a:ea typeface="Anton"/>
              <a:cs typeface="Anton"/>
              <a:sym typeface="Anton"/>
            </a:endParaRPr>
          </a:p>
        </p:txBody>
      </p:sp>
      <p:sp>
        <p:nvSpPr>
          <p:cNvPr id="2154" name="Google Shape;2154;p57"/>
          <p:cNvSpPr txBox="1"/>
          <p:nvPr/>
        </p:nvSpPr>
        <p:spPr>
          <a:xfrm>
            <a:off x="1232963" y="2876932"/>
            <a:ext cx="1975500" cy="701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sz="1200" dirty="0">
                <a:solidFill>
                  <a:schemeClr val="lt2"/>
                </a:solidFill>
                <a:latin typeface="Abel"/>
                <a:ea typeface="Abel"/>
                <a:cs typeface="Abel"/>
                <a:sym typeface="Abel"/>
              </a:rPr>
              <a:t>This project is to develop an exercise recommendation system that utilizes data science techniques to provide multiple exercise suggestions.</a:t>
            </a:r>
            <a:endParaRPr lang="en-IN" sz="1200" dirty="0">
              <a:solidFill>
                <a:schemeClr val="lt2"/>
              </a:solidFill>
              <a:latin typeface="Abel"/>
              <a:ea typeface="Abel"/>
              <a:cs typeface="Abel"/>
              <a:sym typeface="Abel"/>
            </a:endParaRPr>
          </a:p>
        </p:txBody>
      </p:sp>
      <p:cxnSp>
        <p:nvCxnSpPr>
          <p:cNvPr id="2155" name="Google Shape;2155;p57"/>
          <p:cNvCxnSpPr>
            <a:stCxn id="2154" idx="3"/>
            <a:endCxn id="2153" idx="1"/>
          </p:cNvCxnSpPr>
          <p:nvPr/>
        </p:nvCxnSpPr>
        <p:spPr>
          <a:xfrm>
            <a:off x="3208463" y="3227632"/>
            <a:ext cx="441348" cy="6828"/>
          </a:xfrm>
          <a:prstGeom prst="straightConnector1">
            <a:avLst/>
          </a:prstGeom>
          <a:noFill/>
          <a:ln w="19050" cap="flat" cmpd="sng">
            <a:solidFill>
              <a:schemeClr val="lt2"/>
            </a:solidFill>
            <a:prstDash val="solid"/>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145"/>
                                        </p:tgtEl>
                                        <p:attrNameLst>
                                          <p:attrName>style.visibility</p:attrName>
                                        </p:attrNameLst>
                                      </p:cBhvr>
                                      <p:to>
                                        <p:strVal val="visible"/>
                                      </p:to>
                                    </p:set>
                                    <p:anim calcmode="lin" valueType="num">
                                      <p:cBhvr additive="base">
                                        <p:cTn id="7" dur="500" fill="hold"/>
                                        <p:tgtEl>
                                          <p:spTgt spid="2145"/>
                                        </p:tgtEl>
                                        <p:attrNameLst>
                                          <p:attrName>ppt_x</p:attrName>
                                        </p:attrNameLst>
                                      </p:cBhvr>
                                      <p:tavLst>
                                        <p:tav tm="0">
                                          <p:val>
                                            <p:strVal val="#ppt_x"/>
                                          </p:val>
                                        </p:tav>
                                        <p:tav tm="100000">
                                          <p:val>
                                            <p:strVal val="#ppt_x"/>
                                          </p:val>
                                        </p:tav>
                                      </p:tavLst>
                                    </p:anim>
                                    <p:anim calcmode="lin" valueType="num">
                                      <p:cBhvr additive="base">
                                        <p:cTn id="8" dur="500" fill="hold"/>
                                        <p:tgtEl>
                                          <p:spTgt spid="2145"/>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2146"/>
                                        </p:tgtEl>
                                        <p:attrNameLst>
                                          <p:attrName>style.visibility</p:attrName>
                                        </p:attrNameLst>
                                      </p:cBhvr>
                                      <p:to>
                                        <p:strVal val="visible"/>
                                      </p:to>
                                    </p:set>
                                    <p:animEffect transition="in" filter="fade">
                                      <p:cBhvr>
                                        <p:cTn id="12" dur="500"/>
                                        <p:tgtEl>
                                          <p:spTgt spid="21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4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062"/>
        <p:cNvGrpSpPr/>
        <p:nvPr/>
      </p:nvGrpSpPr>
      <p:grpSpPr>
        <a:xfrm>
          <a:off x="0" y="0"/>
          <a:ext cx="0" cy="0"/>
          <a:chOff x="0" y="0"/>
          <a:chExt cx="0" cy="0"/>
        </a:xfrm>
      </p:grpSpPr>
      <p:sp>
        <p:nvSpPr>
          <p:cNvPr id="2063" name="Google Shape;2063;p50"/>
          <p:cNvSpPr/>
          <p:nvPr/>
        </p:nvSpPr>
        <p:spPr>
          <a:xfrm rot="5400000">
            <a:off x="822450" y="728850"/>
            <a:ext cx="2041200" cy="36858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50"/>
          <p:cNvSpPr txBox="1">
            <a:spLocks noGrp="1"/>
          </p:cNvSpPr>
          <p:nvPr>
            <p:ph type="title"/>
          </p:nvPr>
        </p:nvSpPr>
        <p:spPr>
          <a:xfrm>
            <a:off x="3685950" y="2137250"/>
            <a:ext cx="4362200" cy="1032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INTRODUCTION</a:t>
            </a:r>
            <a:endParaRPr dirty="0"/>
          </a:p>
        </p:txBody>
      </p:sp>
      <p:sp>
        <p:nvSpPr>
          <p:cNvPr id="2065" name="Google Shape;2065;p50"/>
          <p:cNvSpPr txBox="1">
            <a:spLocks noGrp="1"/>
          </p:cNvSpPr>
          <p:nvPr>
            <p:ph type="title" idx="2"/>
          </p:nvPr>
        </p:nvSpPr>
        <p:spPr>
          <a:xfrm>
            <a:off x="2110875" y="1973750"/>
            <a:ext cx="1232400" cy="1196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63"/>
                                        </p:tgtEl>
                                        <p:attrNameLst>
                                          <p:attrName>style.visibility</p:attrName>
                                        </p:attrNameLst>
                                      </p:cBhvr>
                                      <p:to>
                                        <p:strVal val="visible"/>
                                      </p:to>
                                    </p:set>
                                    <p:animEffect transition="in" filter="fade">
                                      <p:cBhvr>
                                        <p:cTn id="7" dur="500"/>
                                        <p:tgtEl>
                                          <p:spTgt spid="2063"/>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2065"/>
                                        </p:tgtEl>
                                        <p:attrNameLst>
                                          <p:attrName>style.visibility</p:attrName>
                                        </p:attrNameLst>
                                      </p:cBhvr>
                                      <p:to>
                                        <p:strVal val="visible"/>
                                      </p:to>
                                    </p:set>
                                  </p:childTnLst>
                                </p:cTn>
                              </p:par>
                            </p:childTnLst>
                          </p:cTn>
                        </p:par>
                        <p:par>
                          <p:cTn id="11" fill="hold">
                            <p:stCondLst>
                              <p:cond delay="500"/>
                            </p:stCondLst>
                            <p:childTnLst>
                              <p:par>
                                <p:cTn id="12" presetID="42" presetClass="entr" presetSubtype="0" fill="hold" grpId="0" nodeType="afterEffect">
                                  <p:stCondLst>
                                    <p:cond delay="0"/>
                                  </p:stCondLst>
                                  <p:childTnLst>
                                    <p:set>
                                      <p:cBhvr>
                                        <p:cTn id="13" dur="1" fill="hold">
                                          <p:stCondLst>
                                            <p:cond delay="0"/>
                                          </p:stCondLst>
                                        </p:cTn>
                                        <p:tgtEl>
                                          <p:spTgt spid="2064"/>
                                        </p:tgtEl>
                                        <p:attrNameLst>
                                          <p:attrName>style.visibility</p:attrName>
                                        </p:attrNameLst>
                                      </p:cBhvr>
                                      <p:to>
                                        <p:strVal val="visible"/>
                                      </p:to>
                                    </p:set>
                                    <p:animEffect transition="in" filter="fade">
                                      <p:cBhvr>
                                        <p:cTn id="14" dur="1000"/>
                                        <p:tgtEl>
                                          <p:spTgt spid="2064"/>
                                        </p:tgtEl>
                                      </p:cBhvr>
                                    </p:animEffect>
                                    <p:anim calcmode="lin" valueType="num">
                                      <p:cBhvr>
                                        <p:cTn id="15" dur="1000" fill="hold"/>
                                        <p:tgtEl>
                                          <p:spTgt spid="2064"/>
                                        </p:tgtEl>
                                        <p:attrNameLst>
                                          <p:attrName>ppt_x</p:attrName>
                                        </p:attrNameLst>
                                      </p:cBhvr>
                                      <p:tavLst>
                                        <p:tav tm="0">
                                          <p:val>
                                            <p:strVal val="#ppt_x"/>
                                          </p:val>
                                        </p:tav>
                                        <p:tav tm="100000">
                                          <p:val>
                                            <p:strVal val="#ppt_x"/>
                                          </p:val>
                                        </p:tav>
                                      </p:tavLst>
                                    </p:anim>
                                    <p:anim calcmode="lin" valueType="num">
                                      <p:cBhvr>
                                        <p:cTn id="16" dur="1000" fill="hold"/>
                                        <p:tgtEl>
                                          <p:spTgt spid="206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63" grpId="0" animBg="1"/>
      <p:bldP spid="2064" grpId="0"/>
      <p:bldP spid="206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091"/>
        <p:cNvGrpSpPr/>
        <p:nvPr/>
      </p:nvGrpSpPr>
      <p:grpSpPr>
        <a:xfrm>
          <a:off x="0" y="0"/>
          <a:ext cx="0" cy="0"/>
          <a:chOff x="0" y="0"/>
          <a:chExt cx="0" cy="0"/>
        </a:xfrm>
      </p:grpSpPr>
      <p:pic>
        <p:nvPicPr>
          <p:cNvPr id="2092" name="Google Shape;2092;p53"/>
          <p:cNvPicPr preferRelativeResize="0"/>
          <p:nvPr/>
        </p:nvPicPr>
        <p:blipFill rotWithShape="1">
          <a:blip r:embed="rId3">
            <a:alphaModFix/>
          </a:blip>
          <a:srcRect l="1564" r="25341"/>
          <a:stretch/>
        </p:blipFill>
        <p:spPr>
          <a:xfrm flipH="1">
            <a:off x="3931273" y="1423875"/>
            <a:ext cx="5212727" cy="3180124"/>
          </a:xfrm>
          <a:prstGeom prst="rect">
            <a:avLst/>
          </a:prstGeom>
          <a:noFill/>
          <a:ln>
            <a:noFill/>
          </a:ln>
        </p:spPr>
      </p:pic>
      <p:sp>
        <p:nvSpPr>
          <p:cNvPr id="2093" name="Google Shape;2093;p53"/>
          <p:cNvSpPr/>
          <p:nvPr/>
        </p:nvSpPr>
        <p:spPr>
          <a:xfrm>
            <a:off x="1298125" y="0"/>
            <a:ext cx="29883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53"/>
          <p:cNvSpPr txBox="1">
            <a:spLocks noGrp="1"/>
          </p:cNvSpPr>
          <p:nvPr>
            <p:ph type="title"/>
          </p:nvPr>
        </p:nvSpPr>
        <p:spPr>
          <a:xfrm rot="-5400000">
            <a:off x="-1573000" y="2285450"/>
            <a:ext cx="40119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INTRODUCTION</a:t>
            </a:r>
            <a:endParaRPr dirty="0"/>
          </a:p>
        </p:txBody>
      </p:sp>
      <p:sp>
        <p:nvSpPr>
          <p:cNvPr id="2095" name="Google Shape;2095;p53"/>
          <p:cNvSpPr txBox="1"/>
          <p:nvPr/>
        </p:nvSpPr>
        <p:spPr>
          <a:xfrm>
            <a:off x="1566925" y="1151025"/>
            <a:ext cx="2450700" cy="545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3000" dirty="0">
                <a:solidFill>
                  <a:schemeClr val="dk2"/>
                </a:solidFill>
                <a:latin typeface="Anton"/>
                <a:ea typeface="Anton"/>
                <a:cs typeface="Anton"/>
                <a:sym typeface="Anton"/>
              </a:rPr>
              <a:t>FITGENIE</a:t>
            </a:r>
            <a:endParaRPr sz="3000" dirty="0">
              <a:solidFill>
                <a:schemeClr val="dk2"/>
              </a:solidFill>
              <a:latin typeface="Anton"/>
              <a:ea typeface="Anton"/>
              <a:cs typeface="Anton"/>
              <a:sym typeface="Anton"/>
            </a:endParaRPr>
          </a:p>
        </p:txBody>
      </p:sp>
      <p:sp>
        <p:nvSpPr>
          <p:cNvPr id="2096" name="Google Shape;2096;p53"/>
          <p:cNvSpPr txBox="1"/>
          <p:nvPr/>
        </p:nvSpPr>
        <p:spPr>
          <a:xfrm>
            <a:off x="1443038" y="1715023"/>
            <a:ext cx="2650331" cy="246316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US" dirty="0">
                <a:solidFill>
                  <a:schemeClr val="dk1"/>
                </a:solidFill>
                <a:latin typeface="Abel"/>
                <a:ea typeface="Abel"/>
                <a:cs typeface="Abel"/>
                <a:sym typeface="Abel"/>
              </a:rPr>
              <a:t>FITGENIE is a user-friendly website that provides a wide range of gym exercise recommendations. With its personalized workout plans, FITGENIE helps individuals achieve their fitness goals. From strength training to cardio, FITGENIE offers multiple suggestions to optimize your time at the gym and enhance your fitness journey.</a:t>
            </a:r>
            <a:endParaRPr dirty="0">
              <a:solidFill>
                <a:schemeClr val="dk1"/>
              </a:solidFill>
              <a:latin typeface="Abel"/>
              <a:ea typeface="Abel"/>
              <a:cs typeface="Abel"/>
              <a:sym typeface="Abe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094"/>
                                        </p:tgtEl>
                                        <p:attrNameLst>
                                          <p:attrName>style.visibility</p:attrName>
                                        </p:attrNameLst>
                                      </p:cBhvr>
                                      <p:to>
                                        <p:strVal val="visible"/>
                                      </p:to>
                                    </p:set>
                                    <p:anim calcmode="lin" valueType="num">
                                      <p:cBhvr additive="base">
                                        <p:cTn id="7" dur="500" fill="hold"/>
                                        <p:tgtEl>
                                          <p:spTgt spid="2094"/>
                                        </p:tgtEl>
                                        <p:attrNameLst>
                                          <p:attrName>ppt_x</p:attrName>
                                        </p:attrNameLst>
                                      </p:cBhvr>
                                      <p:tavLst>
                                        <p:tav tm="0">
                                          <p:val>
                                            <p:strVal val="#ppt_x"/>
                                          </p:val>
                                        </p:tav>
                                        <p:tav tm="100000">
                                          <p:val>
                                            <p:strVal val="#ppt_x"/>
                                          </p:val>
                                        </p:tav>
                                      </p:tavLst>
                                    </p:anim>
                                    <p:anim calcmode="lin" valueType="num">
                                      <p:cBhvr additive="base">
                                        <p:cTn id="8" dur="500" fill="hold"/>
                                        <p:tgtEl>
                                          <p:spTgt spid="2094"/>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2093"/>
                                        </p:tgtEl>
                                        <p:attrNameLst>
                                          <p:attrName>style.visibility</p:attrName>
                                        </p:attrNameLst>
                                      </p:cBhvr>
                                      <p:to>
                                        <p:strVal val="visible"/>
                                      </p:to>
                                    </p:set>
                                    <p:anim calcmode="lin" valueType="num">
                                      <p:cBhvr additive="base">
                                        <p:cTn id="12" dur="500" fill="hold"/>
                                        <p:tgtEl>
                                          <p:spTgt spid="2093"/>
                                        </p:tgtEl>
                                        <p:attrNameLst>
                                          <p:attrName>ppt_x</p:attrName>
                                        </p:attrNameLst>
                                      </p:cBhvr>
                                      <p:tavLst>
                                        <p:tav tm="0">
                                          <p:val>
                                            <p:strVal val="#ppt_x"/>
                                          </p:val>
                                        </p:tav>
                                        <p:tav tm="100000">
                                          <p:val>
                                            <p:strVal val="#ppt_x"/>
                                          </p:val>
                                        </p:tav>
                                      </p:tavLst>
                                    </p:anim>
                                    <p:anim calcmode="lin" valueType="num">
                                      <p:cBhvr additive="base">
                                        <p:cTn id="13" dur="500" fill="hold"/>
                                        <p:tgtEl>
                                          <p:spTgt spid="2093"/>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10" presetClass="entr" presetSubtype="0" fill="hold" nodeType="afterEffect">
                                  <p:stCondLst>
                                    <p:cond delay="0"/>
                                  </p:stCondLst>
                                  <p:childTnLst>
                                    <p:set>
                                      <p:cBhvr>
                                        <p:cTn id="16" dur="1" fill="hold">
                                          <p:stCondLst>
                                            <p:cond delay="0"/>
                                          </p:stCondLst>
                                        </p:cTn>
                                        <p:tgtEl>
                                          <p:spTgt spid="2092"/>
                                        </p:tgtEl>
                                        <p:attrNameLst>
                                          <p:attrName>style.visibility</p:attrName>
                                        </p:attrNameLst>
                                      </p:cBhvr>
                                      <p:to>
                                        <p:strVal val="visible"/>
                                      </p:to>
                                    </p:set>
                                    <p:animEffect transition="in" filter="fade">
                                      <p:cBhvr>
                                        <p:cTn id="17" dur="500"/>
                                        <p:tgtEl>
                                          <p:spTgt spid="20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93" grpId="0" animBg="1"/>
      <p:bldP spid="209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070"/>
        <p:cNvGrpSpPr/>
        <p:nvPr/>
      </p:nvGrpSpPr>
      <p:grpSpPr>
        <a:xfrm>
          <a:off x="0" y="0"/>
          <a:ext cx="0" cy="0"/>
          <a:chOff x="0" y="0"/>
          <a:chExt cx="0" cy="0"/>
        </a:xfrm>
      </p:grpSpPr>
      <p:sp>
        <p:nvSpPr>
          <p:cNvPr id="2071" name="Google Shape;2071;p51"/>
          <p:cNvSpPr txBox="1">
            <a:spLocks noGrp="1"/>
          </p:cNvSpPr>
          <p:nvPr>
            <p:ph type="title" idx="2"/>
          </p:nvPr>
        </p:nvSpPr>
        <p:spPr>
          <a:xfrm>
            <a:off x="2189138" y="1537525"/>
            <a:ext cx="1531200" cy="1486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sp>
        <p:nvSpPr>
          <p:cNvPr id="2072" name="Google Shape;2072;p51"/>
          <p:cNvSpPr txBox="1">
            <a:spLocks noGrp="1"/>
          </p:cNvSpPr>
          <p:nvPr>
            <p:ph type="title"/>
          </p:nvPr>
        </p:nvSpPr>
        <p:spPr>
          <a:xfrm>
            <a:off x="3097848" y="2380638"/>
            <a:ext cx="4994531" cy="1032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BLOCK DIAGRAM</a:t>
            </a:r>
            <a:endParaRPr dirty="0"/>
          </a:p>
        </p:txBody>
      </p:sp>
      <p:sp>
        <p:nvSpPr>
          <p:cNvPr id="2074" name="Google Shape;2074;p51"/>
          <p:cNvSpPr/>
          <p:nvPr/>
        </p:nvSpPr>
        <p:spPr>
          <a:xfrm rot="5400000">
            <a:off x="-589050" y="2140200"/>
            <a:ext cx="2041200" cy="863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71"/>
                                        </p:tgtEl>
                                        <p:attrNameLst>
                                          <p:attrName>style.visibility</p:attrName>
                                        </p:attrNameLst>
                                      </p:cBhvr>
                                      <p:to>
                                        <p:strVal val="visible"/>
                                      </p:to>
                                    </p:set>
                                  </p:childTnLst>
                                </p:cTn>
                              </p:par>
                            </p:childTnLst>
                          </p:cTn>
                        </p:par>
                        <p:par>
                          <p:cTn id="7" fill="hold">
                            <p:stCondLst>
                              <p:cond delay="0"/>
                            </p:stCondLst>
                            <p:childTnLst>
                              <p:par>
                                <p:cTn id="8" presetID="10" presetClass="entr" presetSubtype="0" fill="hold" grpId="0" nodeType="afterEffect">
                                  <p:stCondLst>
                                    <p:cond delay="0"/>
                                  </p:stCondLst>
                                  <p:childTnLst>
                                    <p:set>
                                      <p:cBhvr>
                                        <p:cTn id="9" dur="1" fill="hold">
                                          <p:stCondLst>
                                            <p:cond delay="0"/>
                                          </p:stCondLst>
                                        </p:cTn>
                                        <p:tgtEl>
                                          <p:spTgt spid="2072"/>
                                        </p:tgtEl>
                                        <p:attrNameLst>
                                          <p:attrName>style.visibility</p:attrName>
                                        </p:attrNameLst>
                                      </p:cBhvr>
                                      <p:to>
                                        <p:strVal val="visible"/>
                                      </p:to>
                                    </p:set>
                                    <p:animEffect transition="in" filter="fade">
                                      <p:cBhvr>
                                        <p:cTn id="10" dur="500"/>
                                        <p:tgtEl>
                                          <p:spTgt spid="20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71" grpId="0"/>
      <p:bldP spid="2072"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rgbClr val="1F1F1F"/>
            </a:gs>
            <a:gs pos="100000">
              <a:srgbClr val="0C343D"/>
            </a:gs>
          </a:gsLst>
          <a:lin ang="5400700" scaled="0"/>
        </a:gradFill>
        <a:effectLst/>
      </p:bgPr>
    </p:bg>
    <p:spTree>
      <p:nvGrpSpPr>
        <p:cNvPr id="1" name="Shape 2126"/>
        <p:cNvGrpSpPr/>
        <p:nvPr/>
      </p:nvGrpSpPr>
      <p:grpSpPr>
        <a:xfrm>
          <a:off x="0" y="0"/>
          <a:ext cx="0" cy="0"/>
          <a:chOff x="0" y="0"/>
          <a:chExt cx="0" cy="0"/>
        </a:xfrm>
      </p:grpSpPr>
      <p:sp>
        <p:nvSpPr>
          <p:cNvPr id="2127" name="Google Shape;2127;p56"/>
          <p:cNvSpPr/>
          <p:nvPr/>
        </p:nvSpPr>
        <p:spPr>
          <a:xfrm rot="5400000">
            <a:off x="-589125" y="2140250"/>
            <a:ext cx="2041200" cy="863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56"/>
          <p:cNvSpPr txBox="1">
            <a:spLocks noGrp="1"/>
          </p:cNvSpPr>
          <p:nvPr>
            <p:ph type="title"/>
          </p:nvPr>
        </p:nvSpPr>
        <p:spPr>
          <a:xfrm rot="-5400000">
            <a:off x="-1573000" y="2285450"/>
            <a:ext cx="40119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BLOCK DIAGRAM</a:t>
            </a:r>
            <a:endParaRPr dirty="0"/>
          </a:p>
        </p:txBody>
      </p:sp>
      <p:pic>
        <p:nvPicPr>
          <p:cNvPr id="2" name="Picture 1">
            <a:extLst>
              <a:ext uri="{FF2B5EF4-FFF2-40B4-BE49-F238E27FC236}">
                <a16:creationId xmlns:a16="http://schemas.microsoft.com/office/drawing/2014/main" id="{8653FE07-54E4-7F20-B427-2F551618CDF6}"/>
              </a:ext>
            </a:extLst>
          </p:cNvPr>
          <p:cNvPicPr>
            <a:picLocks noChangeAspect="1"/>
          </p:cNvPicPr>
          <p:nvPr/>
        </p:nvPicPr>
        <p:blipFill>
          <a:blip r:embed="rId3"/>
          <a:stretch>
            <a:fillRect/>
          </a:stretch>
        </p:blipFill>
        <p:spPr>
          <a:xfrm>
            <a:off x="1894464" y="111950"/>
            <a:ext cx="4622007" cy="4919598"/>
          </a:xfrm>
          <a:prstGeom prst="rect">
            <a:avLst/>
          </a:prstGeom>
        </p:spPr>
      </p:pic>
      <p:cxnSp>
        <p:nvCxnSpPr>
          <p:cNvPr id="8" name="Straight Connector 7">
            <a:extLst>
              <a:ext uri="{FF2B5EF4-FFF2-40B4-BE49-F238E27FC236}">
                <a16:creationId xmlns:a16="http://schemas.microsoft.com/office/drawing/2014/main" id="{E86C85BC-396A-64E4-B110-9F529D0F67CB}"/>
              </a:ext>
            </a:extLst>
          </p:cNvPr>
          <p:cNvCxnSpPr/>
          <p:nvPr/>
        </p:nvCxnSpPr>
        <p:spPr>
          <a:xfrm>
            <a:off x="1435894" y="421481"/>
            <a:ext cx="0" cy="4457700"/>
          </a:xfrm>
          <a:prstGeom prst="line">
            <a:avLst/>
          </a:prstGeom>
        </p:spPr>
        <p:style>
          <a:lnRef idx="1">
            <a:schemeClr val="accent4"/>
          </a:lnRef>
          <a:fillRef idx="0">
            <a:schemeClr val="accent4"/>
          </a:fillRef>
          <a:effectRef idx="0">
            <a:schemeClr val="accent4"/>
          </a:effectRef>
          <a:fontRef idx="minor">
            <a:schemeClr val="tx1"/>
          </a:fontRef>
        </p:style>
      </p:cxnSp>
      <p:cxnSp>
        <p:nvCxnSpPr>
          <p:cNvPr id="10" name="Straight Connector 9">
            <a:extLst>
              <a:ext uri="{FF2B5EF4-FFF2-40B4-BE49-F238E27FC236}">
                <a16:creationId xmlns:a16="http://schemas.microsoft.com/office/drawing/2014/main" id="{21CD9B5C-9845-ADC8-EE01-D31F3FE255EE}"/>
              </a:ext>
            </a:extLst>
          </p:cNvPr>
          <p:cNvCxnSpPr/>
          <p:nvPr/>
        </p:nvCxnSpPr>
        <p:spPr>
          <a:xfrm>
            <a:off x="1350169" y="678656"/>
            <a:ext cx="0" cy="3786187"/>
          </a:xfrm>
          <a:prstGeom prst="line">
            <a:avLst/>
          </a:prstGeom>
        </p:spPr>
        <p:style>
          <a:lnRef idx="1">
            <a:schemeClr val="accent4"/>
          </a:lnRef>
          <a:fillRef idx="0">
            <a:schemeClr val="accent4"/>
          </a:fillRef>
          <a:effectRef idx="0">
            <a:schemeClr val="accent4"/>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128"/>
                                        </p:tgtEl>
                                        <p:attrNameLst>
                                          <p:attrName>style.visibility</p:attrName>
                                        </p:attrNameLst>
                                      </p:cBhvr>
                                      <p:to>
                                        <p:strVal val="visible"/>
                                      </p:to>
                                    </p:set>
                                    <p:anim calcmode="lin" valueType="num">
                                      <p:cBhvr additive="base">
                                        <p:cTn id="7" dur="500" fill="hold"/>
                                        <p:tgtEl>
                                          <p:spTgt spid="2128"/>
                                        </p:tgtEl>
                                        <p:attrNameLst>
                                          <p:attrName>ppt_x</p:attrName>
                                        </p:attrNameLst>
                                      </p:cBhvr>
                                      <p:tavLst>
                                        <p:tav tm="0">
                                          <p:val>
                                            <p:strVal val="#ppt_x"/>
                                          </p:val>
                                        </p:tav>
                                        <p:tav tm="100000">
                                          <p:val>
                                            <p:strVal val="#ppt_x"/>
                                          </p:val>
                                        </p:tav>
                                      </p:tavLst>
                                    </p:anim>
                                    <p:anim calcmode="lin" valueType="num">
                                      <p:cBhvr additive="base">
                                        <p:cTn id="8" dur="500" fill="hold"/>
                                        <p:tgtEl>
                                          <p:spTgt spid="2128"/>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500" fill="hold"/>
                                        <p:tgtEl>
                                          <p:spTgt spid="8"/>
                                        </p:tgtEl>
                                        <p:attrNameLst>
                                          <p:attrName>ppt_x</p:attrName>
                                        </p:attrNameLst>
                                      </p:cBhvr>
                                      <p:tavLst>
                                        <p:tav tm="0">
                                          <p:val>
                                            <p:strVal val="#ppt_x"/>
                                          </p:val>
                                        </p:tav>
                                        <p:tav tm="100000">
                                          <p:val>
                                            <p:strVal val="#ppt_x"/>
                                          </p:val>
                                        </p:tav>
                                      </p:tavLst>
                                    </p:anim>
                                    <p:anim calcmode="lin" valueType="num">
                                      <p:cBhvr additive="base">
                                        <p:cTn id="13" dur="500" fill="hold"/>
                                        <p:tgtEl>
                                          <p:spTgt spid="8"/>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ppt_x"/>
                                          </p:val>
                                        </p:tav>
                                        <p:tav tm="100000">
                                          <p:val>
                                            <p:strVal val="#ppt_x"/>
                                          </p:val>
                                        </p:tav>
                                      </p:tavLst>
                                    </p:anim>
                                    <p:anim calcmode="lin" valueType="num">
                                      <p:cBhvr additive="base">
                                        <p:cTn id="18" dur="500" fill="hold"/>
                                        <p:tgtEl>
                                          <p:spTgt spid="10"/>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10" presetClass="entr" presetSubtype="0" fill="hold" nodeType="after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2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062"/>
        <p:cNvGrpSpPr/>
        <p:nvPr/>
      </p:nvGrpSpPr>
      <p:grpSpPr>
        <a:xfrm>
          <a:off x="0" y="0"/>
          <a:ext cx="0" cy="0"/>
          <a:chOff x="0" y="0"/>
          <a:chExt cx="0" cy="0"/>
        </a:xfrm>
      </p:grpSpPr>
      <p:sp>
        <p:nvSpPr>
          <p:cNvPr id="2063" name="Google Shape;2063;p50"/>
          <p:cNvSpPr/>
          <p:nvPr/>
        </p:nvSpPr>
        <p:spPr>
          <a:xfrm rot="5400000">
            <a:off x="822450" y="728850"/>
            <a:ext cx="2041200" cy="36858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50"/>
          <p:cNvSpPr txBox="1">
            <a:spLocks noGrp="1"/>
          </p:cNvSpPr>
          <p:nvPr>
            <p:ph type="title"/>
          </p:nvPr>
        </p:nvSpPr>
        <p:spPr>
          <a:xfrm>
            <a:off x="3685950" y="2055449"/>
            <a:ext cx="3202800" cy="1032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FEATURES</a:t>
            </a:r>
            <a:endParaRPr dirty="0"/>
          </a:p>
        </p:txBody>
      </p:sp>
      <p:sp>
        <p:nvSpPr>
          <p:cNvPr id="2065" name="Google Shape;2065;p50"/>
          <p:cNvSpPr txBox="1">
            <a:spLocks noGrp="1"/>
          </p:cNvSpPr>
          <p:nvPr>
            <p:ph type="title" idx="2"/>
          </p:nvPr>
        </p:nvSpPr>
        <p:spPr>
          <a:xfrm>
            <a:off x="2110875" y="1973750"/>
            <a:ext cx="1232400" cy="1196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spTree>
    <p:extLst>
      <p:ext uri="{BB962C8B-B14F-4D97-AF65-F5344CB8AC3E}">
        <p14:creationId xmlns:p14="http://schemas.microsoft.com/office/powerpoint/2010/main" val="3477281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63"/>
                                        </p:tgtEl>
                                        <p:attrNameLst>
                                          <p:attrName>style.visibility</p:attrName>
                                        </p:attrNameLst>
                                      </p:cBhvr>
                                      <p:to>
                                        <p:strVal val="visible"/>
                                      </p:to>
                                    </p:set>
                                    <p:animEffect transition="in" filter="fade">
                                      <p:cBhvr>
                                        <p:cTn id="7" dur="500"/>
                                        <p:tgtEl>
                                          <p:spTgt spid="2063"/>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2065"/>
                                        </p:tgtEl>
                                        <p:attrNameLst>
                                          <p:attrName>style.visibility</p:attrName>
                                        </p:attrNameLst>
                                      </p:cBhvr>
                                      <p:to>
                                        <p:strVal val="visible"/>
                                      </p:to>
                                    </p:set>
                                  </p:childTnLst>
                                </p:cTn>
                              </p:par>
                            </p:childTnLst>
                          </p:cTn>
                        </p:par>
                        <p:par>
                          <p:cTn id="11" fill="hold">
                            <p:stCondLst>
                              <p:cond delay="500"/>
                            </p:stCondLst>
                            <p:childTnLst>
                              <p:par>
                                <p:cTn id="12" presetID="42" presetClass="entr" presetSubtype="0" fill="hold" grpId="0" nodeType="afterEffect">
                                  <p:stCondLst>
                                    <p:cond delay="0"/>
                                  </p:stCondLst>
                                  <p:childTnLst>
                                    <p:set>
                                      <p:cBhvr>
                                        <p:cTn id="13" dur="1" fill="hold">
                                          <p:stCondLst>
                                            <p:cond delay="0"/>
                                          </p:stCondLst>
                                        </p:cTn>
                                        <p:tgtEl>
                                          <p:spTgt spid="2064"/>
                                        </p:tgtEl>
                                        <p:attrNameLst>
                                          <p:attrName>style.visibility</p:attrName>
                                        </p:attrNameLst>
                                      </p:cBhvr>
                                      <p:to>
                                        <p:strVal val="visible"/>
                                      </p:to>
                                    </p:set>
                                    <p:animEffect transition="in" filter="fade">
                                      <p:cBhvr>
                                        <p:cTn id="14" dur="1000"/>
                                        <p:tgtEl>
                                          <p:spTgt spid="2064"/>
                                        </p:tgtEl>
                                      </p:cBhvr>
                                    </p:animEffect>
                                    <p:anim calcmode="lin" valueType="num">
                                      <p:cBhvr>
                                        <p:cTn id="15" dur="1000" fill="hold"/>
                                        <p:tgtEl>
                                          <p:spTgt spid="2064"/>
                                        </p:tgtEl>
                                        <p:attrNameLst>
                                          <p:attrName>ppt_x</p:attrName>
                                        </p:attrNameLst>
                                      </p:cBhvr>
                                      <p:tavLst>
                                        <p:tav tm="0">
                                          <p:val>
                                            <p:strVal val="#ppt_x"/>
                                          </p:val>
                                        </p:tav>
                                        <p:tav tm="100000">
                                          <p:val>
                                            <p:strVal val="#ppt_x"/>
                                          </p:val>
                                        </p:tav>
                                      </p:tavLst>
                                    </p:anim>
                                    <p:anim calcmode="lin" valueType="num">
                                      <p:cBhvr>
                                        <p:cTn id="16" dur="1000" fill="hold"/>
                                        <p:tgtEl>
                                          <p:spTgt spid="206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63" grpId="0" animBg="1"/>
      <p:bldP spid="2064" grpId="0"/>
      <p:bldP spid="206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144"/>
        <p:cNvGrpSpPr/>
        <p:nvPr/>
      </p:nvGrpSpPr>
      <p:grpSpPr>
        <a:xfrm>
          <a:off x="0" y="0"/>
          <a:ext cx="0" cy="0"/>
          <a:chOff x="0" y="0"/>
          <a:chExt cx="0" cy="0"/>
        </a:xfrm>
      </p:grpSpPr>
      <p:grpSp>
        <p:nvGrpSpPr>
          <p:cNvPr id="9145" name="Google Shape;9145;p77"/>
          <p:cNvGrpSpPr/>
          <p:nvPr/>
        </p:nvGrpSpPr>
        <p:grpSpPr>
          <a:xfrm>
            <a:off x="2851552" y="1348408"/>
            <a:ext cx="3648790" cy="2904049"/>
            <a:chOff x="5291700" y="507975"/>
            <a:chExt cx="2083475" cy="1658225"/>
          </a:xfrm>
        </p:grpSpPr>
        <p:sp>
          <p:nvSpPr>
            <p:cNvPr id="9146" name="Google Shape;9146;p77"/>
            <p:cNvSpPr/>
            <p:nvPr/>
          </p:nvSpPr>
          <p:spPr>
            <a:xfrm>
              <a:off x="6020400" y="2153275"/>
              <a:ext cx="641550" cy="9825"/>
            </a:xfrm>
            <a:custGeom>
              <a:avLst/>
              <a:gdLst/>
              <a:ahLst/>
              <a:cxnLst/>
              <a:rect l="l" t="t" r="r" b="b"/>
              <a:pathLst>
                <a:path w="25662" h="393" extrusionOk="0">
                  <a:moveTo>
                    <a:pt x="1" y="1"/>
                  </a:moveTo>
                  <a:lnTo>
                    <a:pt x="1" y="42"/>
                  </a:lnTo>
                  <a:cubicBezTo>
                    <a:pt x="1" y="269"/>
                    <a:pt x="785" y="393"/>
                    <a:pt x="2808" y="393"/>
                  </a:cubicBezTo>
                  <a:lnTo>
                    <a:pt x="22915" y="393"/>
                  </a:lnTo>
                  <a:cubicBezTo>
                    <a:pt x="24959" y="393"/>
                    <a:pt x="25661" y="248"/>
                    <a:pt x="25661" y="1"/>
                  </a:cubicBezTo>
                  <a:close/>
                </a:path>
              </a:pathLst>
            </a:custGeom>
            <a:solidFill>
              <a:schemeClr val="dk2"/>
            </a:solidFill>
            <a:ln w="19050" cap="flat" cmpd="sng">
              <a:solidFill>
                <a:schemeClr val="dk2"/>
              </a:solidFill>
              <a:prstDash val="solid"/>
              <a:miter lim="2064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7" name="Google Shape;9147;p77"/>
            <p:cNvSpPr/>
            <p:nvPr/>
          </p:nvSpPr>
          <p:spPr>
            <a:xfrm>
              <a:off x="5963650" y="1933950"/>
              <a:ext cx="754550" cy="232250"/>
            </a:xfrm>
            <a:custGeom>
              <a:avLst/>
              <a:gdLst/>
              <a:ahLst/>
              <a:cxnLst/>
              <a:rect l="l" t="t" r="r" b="b"/>
              <a:pathLst>
                <a:path w="30182" h="9290" fill="none" extrusionOk="0">
                  <a:moveTo>
                    <a:pt x="25495" y="5842"/>
                  </a:moveTo>
                  <a:cubicBezTo>
                    <a:pt x="23678" y="4005"/>
                    <a:pt x="23617" y="0"/>
                    <a:pt x="23617" y="0"/>
                  </a:cubicBezTo>
                  <a:lnTo>
                    <a:pt x="6585" y="0"/>
                  </a:lnTo>
                  <a:cubicBezTo>
                    <a:pt x="6585" y="0"/>
                    <a:pt x="6503" y="3984"/>
                    <a:pt x="4686" y="5842"/>
                  </a:cubicBezTo>
                  <a:cubicBezTo>
                    <a:pt x="2849" y="7700"/>
                    <a:pt x="0" y="9290"/>
                    <a:pt x="4955" y="9290"/>
                  </a:cubicBezTo>
                  <a:lnTo>
                    <a:pt x="25227" y="9290"/>
                  </a:lnTo>
                  <a:cubicBezTo>
                    <a:pt x="30181" y="9290"/>
                    <a:pt x="27332" y="7700"/>
                    <a:pt x="25495" y="5842"/>
                  </a:cubicBezTo>
                  <a:close/>
                </a:path>
              </a:pathLst>
            </a:custGeom>
            <a:solidFill>
              <a:schemeClr val="dk2"/>
            </a:solidFill>
            <a:ln w="19050" cap="flat" cmpd="sng">
              <a:solidFill>
                <a:schemeClr val="dk2"/>
              </a:solidFill>
              <a:prstDash val="solid"/>
              <a:miter lim="2064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8" name="Google Shape;9148;p77"/>
            <p:cNvSpPr/>
            <p:nvPr/>
          </p:nvSpPr>
          <p:spPr>
            <a:xfrm>
              <a:off x="5291700" y="1753300"/>
              <a:ext cx="2083475" cy="181175"/>
            </a:xfrm>
            <a:custGeom>
              <a:avLst/>
              <a:gdLst/>
              <a:ahLst/>
              <a:cxnLst/>
              <a:rect l="l" t="t" r="r" b="b"/>
              <a:pathLst>
                <a:path w="83339" h="7247" fill="none" extrusionOk="0">
                  <a:moveTo>
                    <a:pt x="0" y="4790"/>
                  </a:moveTo>
                  <a:cubicBezTo>
                    <a:pt x="0" y="6153"/>
                    <a:pt x="1280" y="7226"/>
                    <a:pt x="2642" y="7226"/>
                  </a:cubicBezTo>
                  <a:lnTo>
                    <a:pt x="80882" y="7226"/>
                  </a:lnTo>
                  <a:cubicBezTo>
                    <a:pt x="82245" y="7247"/>
                    <a:pt x="83339" y="6153"/>
                    <a:pt x="83339" y="4790"/>
                  </a:cubicBezTo>
                  <a:lnTo>
                    <a:pt x="83339" y="1"/>
                  </a:lnTo>
                  <a:lnTo>
                    <a:pt x="0" y="1"/>
                  </a:lnTo>
                  <a:close/>
                </a:path>
              </a:pathLst>
            </a:custGeom>
            <a:solidFill>
              <a:schemeClr val="dk2"/>
            </a:solidFill>
            <a:ln w="19050" cap="flat" cmpd="sng">
              <a:solidFill>
                <a:schemeClr val="dk2"/>
              </a:solidFill>
              <a:prstDash val="solid"/>
              <a:miter lim="2064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9" name="Google Shape;9149;p77"/>
            <p:cNvSpPr/>
            <p:nvPr/>
          </p:nvSpPr>
          <p:spPr>
            <a:xfrm>
              <a:off x="5291700" y="507975"/>
              <a:ext cx="2083475" cy="1245350"/>
            </a:xfrm>
            <a:custGeom>
              <a:avLst/>
              <a:gdLst/>
              <a:ahLst/>
              <a:cxnLst/>
              <a:rect l="l" t="t" r="r" b="b"/>
              <a:pathLst>
                <a:path w="83339" h="49814" fill="none" extrusionOk="0">
                  <a:moveTo>
                    <a:pt x="80882" y="1"/>
                  </a:moveTo>
                  <a:lnTo>
                    <a:pt x="2642" y="1"/>
                  </a:lnTo>
                  <a:cubicBezTo>
                    <a:pt x="1280" y="1"/>
                    <a:pt x="0" y="992"/>
                    <a:pt x="0" y="2354"/>
                  </a:cubicBezTo>
                  <a:lnTo>
                    <a:pt x="0" y="49814"/>
                  </a:lnTo>
                  <a:lnTo>
                    <a:pt x="83339" y="49814"/>
                  </a:lnTo>
                  <a:lnTo>
                    <a:pt x="83339" y="2354"/>
                  </a:lnTo>
                  <a:cubicBezTo>
                    <a:pt x="83339" y="992"/>
                    <a:pt x="82245" y="1"/>
                    <a:pt x="80882" y="1"/>
                  </a:cubicBezTo>
                  <a:close/>
                  <a:moveTo>
                    <a:pt x="79726" y="46201"/>
                  </a:moveTo>
                  <a:lnTo>
                    <a:pt x="3613" y="46201"/>
                  </a:lnTo>
                  <a:lnTo>
                    <a:pt x="3613" y="3097"/>
                  </a:lnTo>
                  <a:lnTo>
                    <a:pt x="79726" y="3097"/>
                  </a:lnTo>
                  <a:close/>
                </a:path>
              </a:pathLst>
            </a:custGeom>
            <a:solidFill>
              <a:schemeClr val="dk2"/>
            </a:solidFill>
            <a:ln w="19050" cap="flat" cmpd="sng">
              <a:solidFill>
                <a:schemeClr val="dk2"/>
              </a:solidFill>
              <a:prstDash val="solid"/>
              <a:miter lim="2064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0" name="Google Shape;9150;p77"/>
            <p:cNvSpPr/>
            <p:nvPr/>
          </p:nvSpPr>
          <p:spPr>
            <a:xfrm>
              <a:off x="5291700" y="1753300"/>
              <a:ext cx="2083475" cy="180675"/>
            </a:xfrm>
            <a:custGeom>
              <a:avLst/>
              <a:gdLst/>
              <a:ahLst/>
              <a:cxnLst/>
              <a:rect l="l" t="t" r="r" b="b"/>
              <a:pathLst>
                <a:path w="83339" h="7227" fill="none" extrusionOk="0">
                  <a:moveTo>
                    <a:pt x="0" y="4522"/>
                  </a:moveTo>
                  <a:cubicBezTo>
                    <a:pt x="0" y="5884"/>
                    <a:pt x="1280" y="7226"/>
                    <a:pt x="2642" y="7226"/>
                  </a:cubicBezTo>
                  <a:lnTo>
                    <a:pt x="80882" y="7226"/>
                  </a:lnTo>
                  <a:cubicBezTo>
                    <a:pt x="82245" y="7226"/>
                    <a:pt x="83339" y="5884"/>
                    <a:pt x="83339" y="4522"/>
                  </a:cubicBezTo>
                  <a:lnTo>
                    <a:pt x="83339" y="1"/>
                  </a:lnTo>
                  <a:lnTo>
                    <a:pt x="0" y="1"/>
                  </a:lnTo>
                  <a:close/>
                </a:path>
              </a:pathLst>
            </a:custGeom>
            <a:solidFill>
              <a:schemeClr val="dk2"/>
            </a:solidFill>
            <a:ln w="19050" cap="flat" cmpd="sng">
              <a:solidFill>
                <a:schemeClr val="dk2"/>
              </a:solidFill>
              <a:prstDash val="solid"/>
              <a:miter lim="2064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9151" name="Google Shape;9151;p77"/>
          <p:cNvPicPr preferRelativeResize="0"/>
          <p:nvPr/>
        </p:nvPicPr>
        <p:blipFill rotWithShape="1">
          <a:blip r:embed="rId3">
            <a:alphaModFix/>
          </a:blip>
          <a:srcRect t="937" b="14603"/>
          <a:stretch/>
        </p:blipFill>
        <p:spPr>
          <a:xfrm>
            <a:off x="3020552" y="1497270"/>
            <a:ext cx="3310362" cy="1864028"/>
          </a:xfrm>
          <a:prstGeom prst="rect">
            <a:avLst/>
          </a:prstGeom>
          <a:noFill/>
          <a:ln>
            <a:noFill/>
          </a:ln>
        </p:spPr>
      </p:pic>
      <p:sp>
        <p:nvSpPr>
          <p:cNvPr id="9152" name="Google Shape;9152;p77"/>
          <p:cNvSpPr txBox="1">
            <a:spLocks noGrp="1"/>
          </p:cNvSpPr>
          <p:nvPr>
            <p:ph type="title"/>
          </p:nvPr>
        </p:nvSpPr>
        <p:spPr>
          <a:xfrm rot="-5400000">
            <a:off x="-1573000" y="2285450"/>
            <a:ext cx="40119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FEATURES</a:t>
            </a:r>
            <a:endParaRPr dirty="0"/>
          </a:p>
        </p:txBody>
      </p:sp>
      <p:sp>
        <p:nvSpPr>
          <p:cNvPr id="9153" name="Google Shape;9153;p77"/>
          <p:cNvSpPr txBox="1">
            <a:spLocks noGrp="1"/>
          </p:cNvSpPr>
          <p:nvPr>
            <p:ph type="subTitle" idx="4294967295"/>
          </p:nvPr>
        </p:nvSpPr>
        <p:spPr>
          <a:xfrm>
            <a:off x="6697451" y="1891375"/>
            <a:ext cx="1692000" cy="5598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200" dirty="0"/>
              <a:t>Posture Detection</a:t>
            </a:r>
            <a:endParaRPr sz="1200" dirty="0">
              <a:solidFill>
                <a:schemeClr val="lt2"/>
              </a:solidFill>
            </a:endParaRPr>
          </a:p>
        </p:txBody>
      </p:sp>
      <p:sp>
        <p:nvSpPr>
          <p:cNvPr id="9154" name="Google Shape;9154;p77"/>
          <p:cNvSpPr txBox="1">
            <a:spLocks noGrp="1"/>
          </p:cNvSpPr>
          <p:nvPr>
            <p:ph type="subTitle" idx="4294967295"/>
          </p:nvPr>
        </p:nvSpPr>
        <p:spPr>
          <a:xfrm>
            <a:off x="6697450" y="1591375"/>
            <a:ext cx="1692000" cy="300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400" dirty="0">
                <a:latin typeface="Anton"/>
                <a:ea typeface="Anton"/>
                <a:cs typeface="Anton"/>
                <a:sym typeface="Anton"/>
              </a:rPr>
              <a:t>2.</a:t>
            </a:r>
            <a:endParaRPr sz="1400" dirty="0">
              <a:solidFill>
                <a:schemeClr val="lt2"/>
              </a:solidFill>
              <a:latin typeface="Anton"/>
              <a:ea typeface="Anton"/>
              <a:cs typeface="Anton"/>
              <a:sym typeface="Anton"/>
            </a:endParaRPr>
          </a:p>
        </p:txBody>
      </p:sp>
      <p:sp>
        <p:nvSpPr>
          <p:cNvPr id="9155" name="Google Shape;9155;p77"/>
          <p:cNvSpPr/>
          <p:nvPr/>
        </p:nvSpPr>
        <p:spPr>
          <a:xfrm>
            <a:off x="6095950" y="1591380"/>
            <a:ext cx="525300" cy="525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6" name="Google Shape;9156;p77"/>
          <p:cNvSpPr txBox="1">
            <a:spLocks noGrp="1"/>
          </p:cNvSpPr>
          <p:nvPr>
            <p:ph type="subTitle" idx="4294967295"/>
          </p:nvPr>
        </p:nvSpPr>
        <p:spPr>
          <a:xfrm>
            <a:off x="6697451" y="3050350"/>
            <a:ext cx="1692000" cy="5598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200" dirty="0">
                <a:solidFill>
                  <a:schemeClr val="lt2"/>
                </a:solidFill>
              </a:rPr>
              <a:t>Embedded Exercise </a:t>
            </a:r>
            <a:r>
              <a:rPr lang="en" sz="1200" dirty="0"/>
              <a:t>Videos</a:t>
            </a:r>
            <a:endParaRPr sz="1200" dirty="0">
              <a:solidFill>
                <a:schemeClr val="lt2"/>
              </a:solidFill>
            </a:endParaRPr>
          </a:p>
          <a:p>
            <a:pPr marL="0" lvl="0" indent="0" algn="l" rtl="0">
              <a:lnSpc>
                <a:spcPct val="100000"/>
              </a:lnSpc>
              <a:spcBef>
                <a:spcPts val="0"/>
              </a:spcBef>
              <a:spcAft>
                <a:spcPts val="0"/>
              </a:spcAft>
              <a:buNone/>
            </a:pPr>
            <a:endParaRPr sz="1200" dirty="0">
              <a:solidFill>
                <a:schemeClr val="lt2"/>
              </a:solidFill>
            </a:endParaRPr>
          </a:p>
        </p:txBody>
      </p:sp>
      <p:sp>
        <p:nvSpPr>
          <p:cNvPr id="9157" name="Google Shape;9157;p77"/>
          <p:cNvSpPr txBox="1">
            <a:spLocks noGrp="1"/>
          </p:cNvSpPr>
          <p:nvPr>
            <p:ph type="subTitle" idx="4294967295"/>
          </p:nvPr>
        </p:nvSpPr>
        <p:spPr>
          <a:xfrm>
            <a:off x="6697450" y="2750350"/>
            <a:ext cx="1692000" cy="300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400" dirty="0">
                <a:latin typeface="Anton"/>
                <a:ea typeface="Anton"/>
                <a:cs typeface="Anton"/>
                <a:sym typeface="Anton"/>
              </a:rPr>
              <a:t>4.</a:t>
            </a:r>
            <a:endParaRPr sz="1400" dirty="0">
              <a:solidFill>
                <a:schemeClr val="lt2"/>
              </a:solidFill>
              <a:latin typeface="Anton"/>
              <a:ea typeface="Anton"/>
              <a:cs typeface="Anton"/>
              <a:sym typeface="Anton"/>
            </a:endParaRPr>
          </a:p>
        </p:txBody>
      </p:sp>
      <p:sp>
        <p:nvSpPr>
          <p:cNvPr id="9158" name="Google Shape;9158;p77"/>
          <p:cNvSpPr/>
          <p:nvPr/>
        </p:nvSpPr>
        <p:spPr>
          <a:xfrm>
            <a:off x="6095950" y="2750355"/>
            <a:ext cx="525300" cy="525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9" name="Google Shape;9159;p77"/>
          <p:cNvSpPr txBox="1">
            <a:spLocks noGrp="1"/>
          </p:cNvSpPr>
          <p:nvPr>
            <p:ph type="subTitle" idx="4294967295"/>
          </p:nvPr>
        </p:nvSpPr>
        <p:spPr>
          <a:xfrm flipH="1">
            <a:off x="962025" y="1891375"/>
            <a:ext cx="1692000" cy="559800"/>
          </a:xfrm>
          <a:prstGeom prst="rect">
            <a:avLst/>
          </a:prstGeom>
        </p:spPr>
        <p:txBody>
          <a:bodyPr spcFirstLastPara="1" wrap="square" lIns="91425" tIns="91425" rIns="91425" bIns="91425" anchor="t" anchorCtr="0">
            <a:noAutofit/>
          </a:bodyPr>
          <a:lstStyle/>
          <a:p>
            <a:pPr marL="0" lvl="0" indent="0" algn="r" rtl="0">
              <a:lnSpc>
                <a:spcPct val="100000"/>
              </a:lnSpc>
              <a:spcBef>
                <a:spcPts val="0"/>
              </a:spcBef>
              <a:spcAft>
                <a:spcPts val="0"/>
              </a:spcAft>
              <a:buNone/>
            </a:pPr>
            <a:r>
              <a:rPr lang="en" sz="1200" dirty="0"/>
              <a:t> BMI Calculator</a:t>
            </a:r>
            <a:endParaRPr sz="1200" dirty="0">
              <a:solidFill>
                <a:schemeClr val="lt2"/>
              </a:solidFill>
            </a:endParaRPr>
          </a:p>
        </p:txBody>
      </p:sp>
      <p:sp>
        <p:nvSpPr>
          <p:cNvPr id="9160" name="Google Shape;9160;p77"/>
          <p:cNvSpPr txBox="1">
            <a:spLocks noGrp="1"/>
          </p:cNvSpPr>
          <p:nvPr>
            <p:ph type="subTitle" idx="4294967295"/>
          </p:nvPr>
        </p:nvSpPr>
        <p:spPr>
          <a:xfrm flipH="1">
            <a:off x="962025" y="1591375"/>
            <a:ext cx="1692000" cy="300000"/>
          </a:xfrm>
          <a:prstGeom prst="rect">
            <a:avLst/>
          </a:prstGeom>
        </p:spPr>
        <p:txBody>
          <a:bodyPr spcFirstLastPara="1" wrap="square" lIns="91425" tIns="91425" rIns="91425" bIns="91425" anchor="t" anchorCtr="0">
            <a:noAutofit/>
          </a:bodyPr>
          <a:lstStyle/>
          <a:p>
            <a:pPr marL="0" lvl="0" indent="0" algn="r" rtl="0">
              <a:spcBef>
                <a:spcPts val="0"/>
              </a:spcBef>
              <a:spcAft>
                <a:spcPts val="1600"/>
              </a:spcAft>
              <a:buNone/>
            </a:pPr>
            <a:r>
              <a:rPr lang="en" sz="1400" dirty="0">
                <a:latin typeface="Anton"/>
                <a:ea typeface="Anton"/>
                <a:cs typeface="Anton"/>
                <a:sym typeface="Anton"/>
              </a:rPr>
              <a:t>1.</a:t>
            </a:r>
            <a:endParaRPr sz="1400" dirty="0">
              <a:solidFill>
                <a:schemeClr val="lt2"/>
              </a:solidFill>
              <a:latin typeface="Anton"/>
              <a:ea typeface="Anton"/>
              <a:cs typeface="Anton"/>
              <a:sym typeface="Anton"/>
            </a:endParaRPr>
          </a:p>
        </p:txBody>
      </p:sp>
      <p:sp>
        <p:nvSpPr>
          <p:cNvPr id="9161" name="Google Shape;9161;p77"/>
          <p:cNvSpPr/>
          <p:nvPr/>
        </p:nvSpPr>
        <p:spPr>
          <a:xfrm flipH="1">
            <a:off x="2730230" y="1591380"/>
            <a:ext cx="525300" cy="525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2" name="Google Shape;9162;p77"/>
          <p:cNvSpPr txBox="1">
            <a:spLocks noGrp="1"/>
          </p:cNvSpPr>
          <p:nvPr>
            <p:ph type="subTitle" idx="4294967295"/>
          </p:nvPr>
        </p:nvSpPr>
        <p:spPr>
          <a:xfrm flipH="1">
            <a:off x="962025" y="3050350"/>
            <a:ext cx="1692000" cy="559800"/>
          </a:xfrm>
          <a:prstGeom prst="rect">
            <a:avLst/>
          </a:prstGeom>
        </p:spPr>
        <p:txBody>
          <a:bodyPr spcFirstLastPara="1" wrap="square" lIns="91425" tIns="91425" rIns="91425" bIns="91425" anchor="t" anchorCtr="0">
            <a:noAutofit/>
          </a:bodyPr>
          <a:lstStyle/>
          <a:p>
            <a:pPr marL="0" lvl="0" indent="0" algn="r" rtl="0">
              <a:lnSpc>
                <a:spcPct val="100000"/>
              </a:lnSpc>
              <a:spcBef>
                <a:spcPts val="0"/>
              </a:spcBef>
              <a:spcAft>
                <a:spcPts val="0"/>
              </a:spcAft>
              <a:buNone/>
            </a:pPr>
            <a:r>
              <a:rPr lang="en-US" sz="1200" dirty="0"/>
              <a:t>O</a:t>
            </a:r>
            <a:r>
              <a:rPr lang="en-IN" sz="1200" dirty="0"/>
              <a:t>ur own AI/ML based CHAT - BOT</a:t>
            </a:r>
            <a:endParaRPr sz="1200" dirty="0">
              <a:solidFill>
                <a:schemeClr val="lt2"/>
              </a:solidFill>
            </a:endParaRPr>
          </a:p>
        </p:txBody>
      </p:sp>
      <p:sp>
        <p:nvSpPr>
          <p:cNvPr id="9163" name="Google Shape;9163;p77"/>
          <p:cNvSpPr txBox="1">
            <a:spLocks noGrp="1"/>
          </p:cNvSpPr>
          <p:nvPr>
            <p:ph type="subTitle" idx="4294967295"/>
          </p:nvPr>
        </p:nvSpPr>
        <p:spPr>
          <a:xfrm flipH="1">
            <a:off x="962025" y="2750350"/>
            <a:ext cx="1692000" cy="300000"/>
          </a:xfrm>
          <a:prstGeom prst="rect">
            <a:avLst/>
          </a:prstGeom>
        </p:spPr>
        <p:txBody>
          <a:bodyPr spcFirstLastPara="1" wrap="square" lIns="91425" tIns="91425" rIns="91425" bIns="91425" anchor="t" anchorCtr="0">
            <a:noAutofit/>
          </a:bodyPr>
          <a:lstStyle/>
          <a:p>
            <a:pPr marL="0" lvl="0" indent="0" algn="r" rtl="0">
              <a:spcBef>
                <a:spcPts val="0"/>
              </a:spcBef>
              <a:spcAft>
                <a:spcPts val="1600"/>
              </a:spcAft>
              <a:buNone/>
            </a:pPr>
            <a:r>
              <a:rPr lang="en" sz="1400" dirty="0">
                <a:latin typeface="Anton"/>
                <a:ea typeface="Anton"/>
                <a:cs typeface="Anton"/>
                <a:sym typeface="Anton"/>
              </a:rPr>
              <a:t>3.</a:t>
            </a:r>
            <a:endParaRPr sz="1400" dirty="0">
              <a:solidFill>
                <a:schemeClr val="lt2"/>
              </a:solidFill>
              <a:latin typeface="Anton"/>
              <a:ea typeface="Anton"/>
              <a:cs typeface="Anton"/>
              <a:sym typeface="Anton"/>
            </a:endParaRPr>
          </a:p>
        </p:txBody>
      </p:sp>
      <p:sp>
        <p:nvSpPr>
          <p:cNvPr id="9164" name="Google Shape;9164;p77"/>
          <p:cNvSpPr/>
          <p:nvPr/>
        </p:nvSpPr>
        <p:spPr>
          <a:xfrm flipH="1">
            <a:off x="2730230" y="2750355"/>
            <a:ext cx="525300" cy="525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65" name="Google Shape;9165;p77"/>
          <p:cNvGrpSpPr/>
          <p:nvPr/>
        </p:nvGrpSpPr>
        <p:grpSpPr>
          <a:xfrm>
            <a:off x="6228046" y="1699778"/>
            <a:ext cx="261145" cy="308504"/>
            <a:chOff x="6707084" y="3387403"/>
            <a:chExt cx="261145" cy="308504"/>
          </a:xfrm>
        </p:grpSpPr>
        <p:sp>
          <p:nvSpPr>
            <p:cNvPr id="9166" name="Google Shape;9166;p77"/>
            <p:cNvSpPr/>
            <p:nvPr/>
          </p:nvSpPr>
          <p:spPr>
            <a:xfrm>
              <a:off x="6726053" y="3542403"/>
              <a:ext cx="68238" cy="153504"/>
            </a:xfrm>
            <a:custGeom>
              <a:avLst/>
              <a:gdLst/>
              <a:ahLst/>
              <a:cxnLst/>
              <a:rect l="l" t="t" r="r" b="b"/>
              <a:pathLst>
                <a:path w="2144" h="4823" extrusionOk="0">
                  <a:moveTo>
                    <a:pt x="1203" y="286"/>
                  </a:moveTo>
                  <a:cubicBezTo>
                    <a:pt x="1381" y="286"/>
                    <a:pt x="1524" y="417"/>
                    <a:pt x="1524" y="596"/>
                  </a:cubicBezTo>
                  <a:lnTo>
                    <a:pt x="1524" y="893"/>
                  </a:lnTo>
                  <a:cubicBezTo>
                    <a:pt x="1524" y="1143"/>
                    <a:pt x="1310" y="1358"/>
                    <a:pt x="1060" y="1358"/>
                  </a:cubicBezTo>
                  <a:cubicBezTo>
                    <a:pt x="810" y="1358"/>
                    <a:pt x="596" y="1143"/>
                    <a:pt x="596" y="893"/>
                  </a:cubicBezTo>
                  <a:lnTo>
                    <a:pt x="596" y="596"/>
                  </a:lnTo>
                  <a:cubicBezTo>
                    <a:pt x="596" y="417"/>
                    <a:pt x="726" y="286"/>
                    <a:pt x="905" y="286"/>
                  </a:cubicBezTo>
                  <a:close/>
                  <a:moveTo>
                    <a:pt x="1227" y="1643"/>
                  </a:moveTo>
                  <a:lnTo>
                    <a:pt x="1227" y="1715"/>
                  </a:lnTo>
                  <a:cubicBezTo>
                    <a:pt x="1227" y="1774"/>
                    <a:pt x="1238" y="1822"/>
                    <a:pt x="1262" y="1858"/>
                  </a:cubicBezTo>
                  <a:lnTo>
                    <a:pt x="1060" y="2036"/>
                  </a:lnTo>
                  <a:lnTo>
                    <a:pt x="846" y="1846"/>
                  </a:lnTo>
                  <a:cubicBezTo>
                    <a:pt x="881" y="1798"/>
                    <a:pt x="893" y="1762"/>
                    <a:pt x="893" y="1703"/>
                  </a:cubicBezTo>
                  <a:lnTo>
                    <a:pt x="893" y="1643"/>
                  </a:lnTo>
                  <a:close/>
                  <a:moveTo>
                    <a:pt x="1060" y="2036"/>
                  </a:moveTo>
                  <a:cubicBezTo>
                    <a:pt x="1060" y="2048"/>
                    <a:pt x="1057" y="2054"/>
                    <a:pt x="1055" y="2054"/>
                  </a:cubicBezTo>
                  <a:cubicBezTo>
                    <a:pt x="1054" y="2054"/>
                    <a:pt x="1054" y="2048"/>
                    <a:pt x="1060" y="2036"/>
                  </a:cubicBezTo>
                  <a:close/>
                  <a:moveTo>
                    <a:pt x="905" y="0"/>
                  </a:moveTo>
                  <a:cubicBezTo>
                    <a:pt x="584" y="0"/>
                    <a:pt x="310" y="274"/>
                    <a:pt x="310" y="596"/>
                  </a:cubicBezTo>
                  <a:lnTo>
                    <a:pt x="310" y="893"/>
                  </a:lnTo>
                  <a:cubicBezTo>
                    <a:pt x="310" y="1143"/>
                    <a:pt x="429" y="1358"/>
                    <a:pt x="607" y="1489"/>
                  </a:cubicBezTo>
                  <a:lnTo>
                    <a:pt x="607" y="1703"/>
                  </a:lnTo>
                  <a:lnTo>
                    <a:pt x="607" y="1715"/>
                  </a:lnTo>
                  <a:lnTo>
                    <a:pt x="250" y="1893"/>
                  </a:lnTo>
                  <a:cubicBezTo>
                    <a:pt x="107" y="1965"/>
                    <a:pt x="0" y="2120"/>
                    <a:pt x="0" y="2298"/>
                  </a:cubicBezTo>
                  <a:lnTo>
                    <a:pt x="0" y="3632"/>
                  </a:lnTo>
                  <a:cubicBezTo>
                    <a:pt x="0" y="3751"/>
                    <a:pt x="36" y="3870"/>
                    <a:pt x="107" y="3965"/>
                  </a:cubicBezTo>
                  <a:lnTo>
                    <a:pt x="250" y="4179"/>
                  </a:lnTo>
                  <a:cubicBezTo>
                    <a:pt x="286" y="4227"/>
                    <a:pt x="310" y="4298"/>
                    <a:pt x="310" y="4358"/>
                  </a:cubicBezTo>
                  <a:lnTo>
                    <a:pt x="310" y="4679"/>
                  </a:lnTo>
                  <a:cubicBezTo>
                    <a:pt x="310" y="4751"/>
                    <a:pt x="369" y="4822"/>
                    <a:pt x="465" y="4822"/>
                  </a:cubicBezTo>
                  <a:cubicBezTo>
                    <a:pt x="536" y="4822"/>
                    <a:pt x="607" y="4763"/>
                    <a:pt x="607" y="4679"/>
                  </a:cubicBezTo>
                  <a:lnTo>
                    <a:pt x="607" y="4358"/>
                  </a:lnTo>
                  <a:cubicBezTo>
                    <a:pt x="607" y="4239"/>
                    <a:pt x="584" y="4120"/>
                    <a:pt x="512" y="4036"/>
                  </a:cubicBezTo>
                  <a:lnTo>
                    <a:pt x="357" y="3810"/>
                  </a:lnTo>
                  <a:cubicBezTo>
                    <a:pt x="334" y="3763"/>
                    <a:pt x="298" y="3691"/>
                    <a:pt x="298" y="3632"/>
                  </a:cubicBezTo>
                  <a:lnTo>
                    <a:pt x="298" y="2298"/>
                  </a:lnTo>
                  <a:cubicBezTo>
                    <a:pt x="298" y="2239"/>
                    <a:pt x="334" y="2179"/>
                    <a:pt x="381" y="2143"/>
                  </a:cubicBezTo>
                  <a:lnTo>
                    <a:pt x="643" y="2024"/>
                  </a:lnTo>
                  <a:lnTo>
                    <a:pt x="857" y="2251"/>
                  </a:lnTo>
                  <a:cubicBezTo>
                    <a:pt x="929" y="2310"/>
                    <a:pt x="1000" y="2334"/>
                    <a:pt x="1072" y="2334"/>
                  </a:cubicBezTo>
                  <a:cubicBezTo>
                    <a:pt x="1143" y="2334"/>
                    <a:pt x="1227" y="2310"/>
                    <a:pt x="1286" y="2251"/>
                  </a:cubicBezTo>
                  <a:lnTo>
                    <a:pt x="1500" y="2024"/>
                  </a:lnTo>
                  <a:lnTo>
                    <a:pt x="1762" y="2143"/>
                  </a:lnTo>
                  <a:cubicBezTo>
                    <a:pt x="1822" y="2179"/>
                    <a:pt x="1846" y="2239"/>
                    <a:pt x="1846" y="2298"/>
                  </a:cubicBezTo>
                  <a:lnTo>
                    <a:pt x="1846" y="3632"/>
                  </a:lnTo>
                  <a:cubicBezTo>
                    <a:pt x="1846" y="3691"/>
                    <a:pt x="1834" y="3751"/>
                    <a:pt x="1786" y="3810"/>
                  </a:cubicBezTo>
                  <a:lnTo>
                    <a:pt x="1643" y="4036"/>
                  </a:lnTo>
                  <a:cubicBezTo>
                    <a:pt x="1572" y="4144"/>
                    <a:pt x="1536" y="4239"/>
                    <a:pt x="1536" y="4358"/>
                  </a:cubicBezTo>
                  <a:lnTo>
                    <a:pt x="1536" y="4679"/>
                  </a:lnTo>
                  <a:cubicBezTo>
                    <a:pt x="1536" y="4751"/>
                    <a:pt x="1596" y="4822"/>
                    <a:pt x="1679" y="4822"/>
                  </a:cubicBezTo>
                  <a:cubicBezTo>
                    <a:pt x="1750" y="4822"/>
                    <a:pt x="1834" y="4763"/>
                    <a:pt x="1834" y="4679"/>
                  </a:cubicBezTo>
                  <a:lnTo>
                    <a:pt x="1834" y="4358"/>
                  </a:lnTo>
                  <a:cubicBezTo>
                    <a:pt x="1834" y="4298"/>
                    <a:pt x="1846" y="4239"/>
                    <a:pt x="1893" y="4179"/>
                  </a:cubicBezTo>
                  <a:lnTo>
                    <a:pt x="2036" y="3965"/>
                  </a:lnTo>
                  <a:cubicBezTo>
                    <a:pt x="2096" y="3858"/>
                    <a:pt x="2143" y="3751"/>
                    <a:pt x="2143" y="3632"/>
                  </a:cubicBezTo>
                  <a:lnTo>
                    <a:pt x="2143" y="2298"/>
                  </a:lnTo>
                  <a:cubicBezTo>
                    <a:pt x="2096" y="2120"/>
                    <a:pt x="2012" y="1965"/>
                    <a:pt x="1858" y="1893"/>
                  </a:cubicBezTo>
                  <a:lnTo>
                    <a:pt x="1500" y="1715"/>
                  </a:lnTo>
                  <a:lnTo>
                    <a:pt x="1500" y="1703"/>
                  </a:lnTo>
                  <a:lnTo>
                    <a:pt x="1500" y="1489"/>
                  </a:lnTo>
                  <a:cubicBezTo>
                    <a:pt x="1679" y="1358"/>
                    <a:pt x="1798" y="1131"/>
                    <a:pt x="1798" y="893"/>
                  </a:cubicBezTo>
                  <a:lnTo>
                    <a:pt x="1798" y="596"/>
                  </a:lnTo>
                  <a:cubicBezTo>
                    <a:pt x="1798" y="274"/>
                    <a:pt x="1536" y="0"/>
                    <a:pt x="12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7" name="Google Shape;9167;p77"/>
            <p:cNvSpPr/>
            <p:nvPr/>
          </p:nvSpPr>
          <p:spPr>
            <a:xfrm>
              <a:off x="6803362" y="3542403"/>
              <a:ext cx="68238" cy="153504"/>
            </a:xfrm>
            <a:custGeom>
              <a:avLst/>
              <a:gdLst/>
              <a:ahLst/>
              <a:cxnLst/>
              <a:rect l="l" t="t" r="r" b="b"/>
              <a:pathLst>
                <a:path w="2144" h="4823" extrusionOk="0">
                  <a:moveTo>
                    <a:pt x="1203" y="286"/>
                  </a:moveTo>
                  <a:cubicBezTo>
                    <a:pt x="1381" y="286"/>
                    <a:pt x="1512" y="417"/>
                    <a:pt x="1512" y="596"/>
                  </a:cubicBezTo>
                  <a:lnTo>
                    <a:pt x="1512" y="893"/>
                  </a:lnTo>
                  <a:cubicBezTo>
                    <a:pt x="1512" y="1143"/>
                    <a:pt x="1310" y="1358"/>
                    <a:pt x="1060" y="1358"/>
                  </a:cubicBezTo>
                  <a:cubicBezTo>
                    <a:pt x="798" y="1358"/>
                    <a:pt x="595" y="1143"/>
                    <a:pt x="595" y="893"/>
                  </a:cubicBezTo>
                  <a:lnTo>
                    <a:pt x="595" y="596"/>
                  </a:lnTo>
                  <a:cubicBezTo>
                    <a:pt x="595" y="417"/>
                    <a:pt x="726" y="286"/>
                    <a:pt x="905" y="286"/>
                  </a:cubicBezTo>
                  <a:close/>
                  <a:moveTo>
                    <a:pt x="1215" y="1643"/>
                  </a:moveTo>
                  <a:lnTo>
                    <a:pt x="1215" y="1715"/>
                  </a:lnTo>
                  <a:cubicBezTo>
                    <a:pt x="1215" y="1774"/>
                    <a:pt x="1226" y="1822"/>
                    <a:pt x="1262" y="1858"/>
                  </a:cubicBezTo>
                  <a:lnTo>
                    <a:pt x="1060" y="2036"/>
                  </a:lnTo>
                  <a:lnTo>
                    <a:pt x="845" y="1846"/>
                  </a:lnTo>
                  <a:cubicBezTo>
                    <a:pt x="881" y="1798"/>
                    <a:pt x="893" y="1762"/>
                    <a:pt x="893" y="1703"/>
                  </a:cubicBezTo>
                  <a:lnTo>
                    <a:pt x="893" y="1643"/>
                  </a:lnTo>
                  <a:close/>
                  <a:moveTo>
                    <a:pt x="1060" y="2036"/>
                  </a:moveTo>
                  <a:cubicBezTo>
                    <a:pt x="1060" y="2048"/>
                    <a:pt x="1054" y="2054"/>
                    <a:pt x="1051" y="2054"/>
                  </a:cubicBezTo>
                  <a:cubicBezTo>
                    <a:pt x="1048" y="2054"/>
                    <a:pt x="1048" y="2048"/>
                    <a:pt x="1060" y="2036"/>
                  </a:cubicBezTo>
                  <a:close/>
                  <a:moveTo>
                    <a:pt x="905" y="0"/>
                  </a:moveTo>
                  <a:cubicBezTo>
                    <a:pt x="583" y="0"/>
                    <a:pt x="310" y="274"/>
                    <a:pt x="310" y="596"/>
                  </a:cubicBezTo>
                  <a:lnTo>
                    <a:pt x="310" y="893"/>
                  </a:lnTo>
                  <a:cubicBezTo>
                    <a:pt x="310" y="1143"/>
                    <a:pt x="429" y="1358"/>
                    <a:pt x="607" y="1489"/>
                  </a:cubicBezTo>
                  <a:lnTo>
                    <a:pt x="607" y="1703"/>
                  </a:lnTo>
                  <a:lnTo>
                    <a:pt x="607" y="1715"/>
                  </a:lnTo>
                  <a:lnTo>
                    <a:pt x="250" y="1893"/>
                  </a:lnTo>
                  <a:cubicBezTo>
                    <a:pt x="107" y="1965"/>
                    <a:pt x="0" y="2120"/>
                    <a:pt x="0" y="2298"/>
                  </a:cubicBezTo>
                  <a:lnTo>
                    <a:pt x="0" y="3632"/>
                  </a:lnTo>
                  <a:cubicBezTo>
                    <a:pt x="0" y="3751"/>
                    <a:pt x="24" y="3870"/>
                    <a:pt x="107" y="3965"/>
                  </a:cubicBezTo>
                  <a:lnTo>
                    <a:pt x="250" y="4179"/>
                  </a:lnTo>
                  <a:cubicBezTo>
                    <a:pt x="286" y="4227"/>
                    <a:pt x="310" y="4298"/>
                    <a:pt x="310" y="4358"/>
                  </a:cubicBezTo>
                  <a:lnTo>
                    <a:pt x="310" y="4679"/>
                  </a:lnTo>
                  <a:cubicBezTo>
                    <a:pt x="310" y="4751"/>
                    <a:pt x="369" y="4822"/>
                    <a:pt x="464" y="4822"/>
                  </a:cubicBezTo>
                  <a:cubicBezTo>
                    <a:pt x="548" y="4822"/>
                    <a:pt x="607" y="4763"/>
                    <a:pt x="607" y="4679"/>
                  </a:cubicBezTo>
                  <a:lnTo>
                    <a:pt x="607" y="4358"/>
                  </a:lnTo>
                  <a:cubicBezTo>
                    <a:pt x="607" y="4239"/>
                    <a:pt x="583" y="4120"/>
                    <a:pt x="500" y="4036"/>
                  </a:cubicBezTo>
                  <a:lnTo>
                    <a:pt x="357" y="3810"/>
                  </a:lnTo>
                  <a:cubicBezTo>
                    <a:pt x="322" y="3763"/>
                    <a:pt x="298" y="3691"/>
                    <a:pt x="298" y="3632"/>
                  </a:cubicBezTo>
                  <a:lnTo>
                    <a:pt x="298" y="2298"/>
                  </a:lnTo>
                  <a:cubicBezTo>
                    <a:pt x="298" y="2239"/>
                    <a:pt x="322" y="2179"/>
                    <a:pt x="381" y="2143"/>
                  </a:cubicBezTo>
                  <a:lnTo>
                    <a:pt x="631" y="2024"/>
                  </a:lnTo>
                  <a:lnTo>
                    <a:pt x="857" y="2251"/>
                  </a:lnTo>
                  <a:cubicBezTo>
                    <a:pt x="917" y="2310"/>
                    <a:pt x="1000" y="2334"/>
                    <a:pt x="1072" y="2334"/>
                  </a:cubicBezTo>
                  <a:cubicBezTo>
                    <a:pt x="1143" y="2334"/>
                    <a:pt x="1215" y="2310"/>
                    <a:pt x="1274" y="2251"/>
                  </a:cubicBezTo>
                  <a:lnTo>
                    <a:pt x="1500" y="2024"/>
                  </a:lnTo>
                  <a:lnTo>
                    <a:pt x="1750" y="2143"/>
                  </a:lnTo>
                  <a:cubicBezTo>
                    <a:pt x="1810" y="2179"/>
                    <a:pt x="1846" y="2239"/>
                    <a:pt x="1846" y="2298"/>
                  </a:cubicBezTo>
                  <a:lnTo>
                    <a:pt x="1846" y="3632"/>
                  </a:lnTo>
                  <a:cubicBezTo>
                    <a:pt x="1846" y="3691"/>
                    <a:pt x="1834" y="3751"/>
                    <a:pt x="1786" y="3810"/>
                  </a:cubicBezTo>
                  <a:lnTo>
                    <a:pt x="1631" y="4036"/>
                  </a:lnTo>
                  <a:cubicBezTo>
                    <a:pt x="1572" y="4144"/>
                    <a:pt x="1524" y="4239"/>
                    <a:pt x="1524" y="4358"/>
                  </a:cubicBezTo>
                  <a:lnTo>
                    <a:pt x="1524" y="4679"/>
                  </a:lnTo>
                  <a:cubicBezTo>
                    <a:pt x="1524" y="4751"/>
                    <a:pt x="1596" y="4822"/>
                    <a:pt x="1679" y="4822"/>
                  </a:cubicBezTo>
                  <a:cubicBezTo>
                    <a:pt x="1750" y="4822"/>
                    <a:pt x="1822" y="4763"/>
                    <a:pt x="1822" y="4679"/>
                  </a:cubicBezTo>
                  <a:lnTo>
                    <a:pt x="1822" y="4358"/>
                  </a:lnTo>
                  <a:cubicBezTo>
                    <a:pt x="1822" y="4298"/>
                    <a:pt x="1846" y="4239"/>
                    <a:pt x="1893" y="4179"/>
                  </a:cubicBezTo>
                  <a:lnTo>
                    <a:pt x="2036" y="3965"/>
                  </a:lnTo>
                  <a:cubicBezTo>
                    <a:pt x="2096" y="3858"/>
                    <a:pt x="2143" y="3751"/>
                    <a:pt x="2143" y="3632"/>
                  </a:cubicBezTo>
                  <a:lnTo>
                    <a:pt x="2143" y="2298"/>
                  </a:lnTo>
                  <a:cubicBezTo>
                    <a:pt x="2096" y="2120"/>
                    <a:pt x="2012" y="1965"/>
                    <a:pt x="1857" y="1893"/>
                  </a:cubicBezTo>
                  <a:lnTo>
                    <a:pt x="1500" y="1715"/>
                  </a:lnTo>
                  <a:lnTo>
                    <a:pt x="1500" y="1703"/>
                  </a:lnTo>
                  <a:lnTo>
                    <a:pt x="1500" y="1489"/>
                  </a:lnTo>
                  <a:cubicBezTo>
                    <a:pt x="1679" y="1358"/>
                    <a:pt x="1798" y="1131"/>
                    <a:pt x="1798" y="893"/>
                  </a:cubicBezTo>
                  <a:lnTo>
                    <a:pt x="1798" y="596"/>
                  </a:lnTo>
                  <a:cubicBezTo>
                    <a:pt x="1798" y="274"/>
                    <a:pt x="1536" y="0"/>
                    <a:pt x="12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8" name="Google Shape;9168;p77"/>
            <p:cNvSpPr/>
            <p:nvPr/>
          </p:nvSpPr>
          <p:spPr>
            <a:xfrm>
              <a:off x="6880289" y="3542403"/>
              <a:ext cx="68620" cy="153504"/>
            </a:xfrm>
            <a:custGeom>
              <a:avLst/>
              <a:gdLst/>
              <a:ahLst/>
              <a:cxnLst/>
              <a:rect l="l" t="t" r="r" b="b"/>
              <a:pathLst>
                <a:path w="2156" h="4823" extrusionOk="0">
                  <a:moveTo>
                    <a:pt x="1214" y="286"/>
                  </a:moveTo>
                  <a:cubicBezTo>
                    <a:pt x="1393" y="286"/>
                    <a:pt x="1524" y="417"/>
                    <a:pt x="1524" y="596"/>
                  </a:cubicBezTo>
                  <a:lnTo>
                    <a:pt x="1524" y="893"/>
                  </a:lnTo>
                  <a:cubicBezTo>
                    <a:pt x="1524" y="1143"/>
                    <a:pt x="1322" y="1358"/>
                    <a:pt x="1060" y="1358"/>
                  </a:cubicBezTo>
                  <a:cubicBezTo>
                    <a:pt x="810" y="1358"/>
                    <a:pt x="607" y="1143"/>
                    <a:pt x="607" y="893"/>
                  </a:cubicBezTo>
                  <a:lnTo>
                    <a:pt x="607" y="596"/>
                  </a:lnTo>
                  <a:cubicBezTo>
                    <a:pt x="607" y="417"/>
                    <a:pt x="738" y="286"/>
                    <a:pt x="917" y="286"/>
                  </a:cubicBezTo>
                  <a:close/>
                  <a:moveTo>
                    <a:pt x="1226" y="1643"/>
                  </a:moveTo>
                  <a:lnTo>
                    <a:pt x="1226" y="1715"/>
                  </a:lnTo>
                  <a:cubicBezTo>
                    <a:pt x="1226" y="1774"/>
                    <a:pt x="1238" y="1822"/>
                    <a:pt x="1274" y="1858"/>
                  </a:cubicBezTo>
                  <a:lnTo>
                    <a:pt x="1060" y="2036"/>
                  </a:lnTo>
                  <a:lnTo>
                    <a:pt x="857" y="1846"/>
                  </a:lnTo>
                  <a:cubicBezTo>
                    <a:pt x="881" y="1798"/>
                    <a:pt x="893" y="1762"/>
                    <a:pt x="893" y="1703"/>
                  </a:cubicBezTo>
                  <a:lnTo>
                    <a:pt x="893" y="1643"/>
                  </a:lnTo>
                  <a:close/>
                  <a:moveTo>
                    <a:pt x="917" y="0"/>
                  </a:moveTo>
                  <a:cubicBezTo>
                    <a:pt x="583" y="0"/>
                    <a:pt x="322" y="274"/>
                    <a:pt x="322" y="596"/>
                  </a:cubicBezTo>
                  <a:lnTo>
                    <a:pt x="322" y="893"/>
                  </a:lnTo>
                  <a:cubicBezTo>
                    <a:pt x="322" y="1143"/>
                    <a:pt x="441" y="1358"/>
                    <a:pt x="619" y="1489"/>
                  </a:cubicBezTo>
                  <a:lnTo>
                    <a:pt x="619" y="1703"/>
                  </a:lnTo>
                  <a:lnTo>
                    <a:pt x="619" y="1715"/>
                  </a:lnTo>
                  <a:lnTo>
                    <a:pt x="262" y="1893"/>
                  </a:lnTo>
                  <a:cubicBezTo>
                    <a:pt x="107" y="1965"/>
                    <a:pt x="0" y="2120"/>
                    <a:pt x="0" y="2298"/>
                  </a:cubicBezTo>
                  <a:lnTo>
                    <a:pt x="0" y="3632"/>
                  </a:lnTo>
                  <a:cubicBezTo>
                    <a:pt x="0" y="3751"/>
                    <a:pt x="36" y="3870"/>
                    <a:pt x="107" y="3965"/>
                  </a:cubicBezTo>
                  <a:lnTo>
                    <a:pt x="262" y="4179"/>
                  </a:lnTo>
                  <a:cubicBezTo>
                    <a:pt x="286" y="4227"/>
                    <a:pt x="322" y="4298"/>
                    <a:pt x="322" y="4358"/>
                  </a:cubicBezTo>
                  <a:lnTo>
                    <a:pt x="322" y="4679"/>
                  </a:lnTo>
                  <a:cubicBezTo>
                    <a:pt x="322" y="4751"/>
                    <a:pt x="381" y="4822"/>
                    <a:pt x="464" y="4822"/>
                  </a:cubicBezTo>
                  <a:cubicBezTo>
                    <a:pt x="548" y="4822"/>
                    <a:pt x="619" y="4763"/>
                    <a:pt x="619" y="4679"/>
                  </a:cubicBezTo>
                  <a:lnTo>
                    <a:pt x="619" y="4358"/>
                  </a:lnTo>
                  <a:cubicBezTo>
                    <a:pt x="619" y="4239"/>
                    <a:pt x="583" y="4120"/>
                    <a:pt x="512" y="4036"/>
                  </a:cubicBezTo>
                  <a:lnTo>
                    <a:pt x="369" y="3810"/>
                  </a:lnTo>
                  <a:cubicBezTo>
                    <a:pt x="333" y="3763"/>
                    <a:pt x="298" y="3691"/>
                    <a:pt x="298" y="3632"/>
                  </a:cubicBezTo>
                  <a:lnTo>
                    <a:pt x="298" y="2298"/>
                  </a:lnTo>
                  <a:cubicBezTo>
                    <a:pt x="298" y="2239"/>
                    <a:pt x="333" y="2179"/>
                    <a:pt x="393" y="2143"/>
                  </a:cubicBezTo>
                  <a:lnTo>
                    <a:pt x="643" y="2024"/>
                  </a:lnTo>
                  <a:lnTo>
                    <a:pt x="869" y="2251"/>
                  </a:lnTo>
                  <a:cubicBezTo>
                    <a:pt x="929" y="2310"/>
                    <a:pt x="1000" y="2334"/>
                    <a:pt x="1072" y="2334"/>
                  </a:cubicBezTo>
                  <a:cubicBezTo>
                    <a:pt x="1155" y="2334"/>
                    <a:pt x="1226" y="2310"/>
                    <a:pt x="1286" y="2251"/>
                  </a:cubicBezTo>
                  <a:lnTo>
                    <a:pt x="1512" y="2024"/>
                  </a:lnTo>
                  <a:lnTo>
                    <a:pt x="1762" y="2143"/>
                  </a:lnTo>
                  <a:cubicBezTo>
                    <a:pt x="1822" y="2179"/>
                    <a:pt x="1857" y="2239"/>
                    <a:pt x="1857" y="2298"/>
                  </a:cubicBezTo>
                  <a:lnTo>
                    <a:pt x="1857" y="3632"/>
                  </a:lnTo>
                  <a:cubicBezTo>
                    <a:pt x="1857" y="3691"/>
                    <a:pt x="1834" y="3751"/>
                    <a:pt x="1786" y="3810"/>
                  </a:cubicBezTo>
                  <a:lnTo>
                    <a:pt x="1643" y="4036"/>
                  </a:lnTo>
                  <a:cubicBezTo>
                    <a:pt x="1584" y="4144"/>
                    <a:pt x="1536" y="4239"/>
                    <a:pt x="1536" y="4358"/>
                  </a:cubicBezTo>
                  <a:lnTo>
                    <a:pt x="1536" y="4679"/>
                  </a:lnTo>
                  <a:cubicBezTo>
                    <a:pt x="1536" y="4751"/>
                    <a:pt x="1595" y="4822"/>
                    <a:pt x="1691" y="4822"/>
                  </a:cubicBezTo>
                  <a:cubicBezTo>
                    <a:pt x="1762" y="4822"/>
                    <a:pt x="1834" y="4763"/>
                    <a:pt x="1834" y="4679"/>
                  </a:cubicBezTo>
                  <a:lnTo>
                    <a:pt x="1834" y="4358"/>
                  </a:lnTo>
                  <a:cubicBezTo>
                    <a:pt x="1834" y="4298"/>
                    <a:pt x="1846" y="4239"/>
                    <a:pt x="1893" y="4179"/>
                  </a:cubicBezTo>
                  <a:lnTo>
                    <a:pt x="2048" y="3965"/>
                  </a:lnTo>
                  <a:cubicBezTo>
                    <a:pt x="2107" y="3858"/>
                    <a:pt x="2155" y="3751"/>
                    <a:pt x="2155" y="3632"/>
                  </a:cubicBezTo>
                  <a:lnTo>
                    <a:pt x="2155" y="2298"/>
                  </a:lnTo>
                  <a:cubicBezTo>
                    <a:pt x="2107" y="2120"/>
                    <a:pt x="2012" y="1965"/>
                    <a:pt x="1869" y="1893"/>
                  </a:cubicBezTo>
                  <a:lnTo>
                    <a:pt x="1512" y="1715"/>
                  </a:lnTo>
                  <a:lnTo>
                    <a:pt x="1512" y="1703"/>
                  </a:lnTo>
                  <a:lnTo>
                    <a:pt x="1512" y="1489"/>
                  </a:lnTo>
                  <a:cubicBezTo>
                    <a:pt x="1691" y="1358"/>
                    <a:pt x="1810" y="1131"/>
                    <a:pt x="1810" y="893"/>
                  </a:cubicBezTo>
                  <a:lnTo>
                    <a:pt x="1810" y="596"/>
                  </a:lnTo>
                  <a:cubicBezTo>
                    <a:pt x="1810" y="274"/>
                    <a:pt x="1536" y="0"/>
                    <a:pt x="121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9" name="Google Shape;9169;p77"/>
            <p:cNvSpPr/>
            <p:nvPr/>
          </p:nvSpPr>
          <p:spPr>
            <a:xfrm>
              <a:off x="6707084" y="3387403"/>
              <a:ext cx="261145" cy="183072"/>
            </a:xfrm>
            <a:custGeom>
              <a:avLst/>
              <a:gdLst/>
              <a:ahLst/>
              <a:cxnLst/>
              <a:rect l="l" t="t" r="r" b="b"/>
              <a:pathLst>
                <a:path w="8205" h="5752" extrusionOk="0">
                  <a:moveTo>
                    <a:pt x="2727" y="536"/>
                  </a:moveTo>
                  <a:cubicBezTo>
                    <a:pt x="2501" y="715"/>
                    <a:pt x="2311" y="953"/>
                    <a:pt x="2132" y="1227"/>
                  </a:cubicBezTo>
                  <a:cubicBezTo>
                    <a:pt x="2013" y="1417"/>
                    <a:pt x="1906" y="1608"/>
                    <a:pt x="1799" y="1822"/>
                  </a:cubicBezTo>
                  <a:lnTo>
                    <a:pt x="1013" y="1822"/>
                  </a:lnTo>
                  <a:cubicBezTo>
                    <a:pt x="1465" y="1239"/>
                    <a:pt x="2037" y="798"/>
                    <a:pt x="2727" y="536"/>
                  </a:cubicBezTo>
                  <a:close/>
                  <a:moveTo>
                    <a:pt x="3930" y="286"/>
                  </a:moveTo>
                  <a:lnTo>
                    <a:pt x="3930" y="1822"/>
                  </a:lnTo>
                  <a:lnTo>
                    <a:pt x="2120" y="1822"/>
                  </a:lnTo>
                  <a:cubicBezTo>
                    <a:pt x="2537" y="941"/>
                    <a:pt x="3192" y="358"/>
                    <a:pt x="3930" y="286"/>
                  </a:cubicBezTo>
                  <a:close/>
                  <a:moveTo>
                    <a:pt x="4216" y="286"/>
                  </a:moveTo>
                  <a:cubicBezTo>
                    <a:pt x="4954" y="346"/>
                    <a:pt x="5609" y="941"/>
                    <a:pt x="6025" y="1822"/>
                  </a:cubicBezTo>
                  <a:lnTo>
                    <a:pt x="4216" y="1822"/>
                  </a:lnTo>
                  <a:lnTo>
                    <a:pt x="4216" y="286"/>
                  </a:lnTo>
                  <a:close/>
                  <a:moveTo>
                    <a:pt x="5418" y="536"/>
                  </a:moveTo>
                  <a:cubicBezTo>
                    <a:pt x="6109" y="798"/>
                    <a:pt x="6704" y="1239"/>
                    <a:pt x="7133" y="1822"/>
                  </a:cubicBezTo>
                  <a:lnTo>
                    <a:pt x="6347" y="1822"/>
                  </a:lnTo>
                  <a:cubicBezTo>
                    <a:pt x="6252" y="1608"/>
                    <a:pt x="6133" y="1406"/>
                    <a:pt x="6014" y="1227"/>
                  </a:cubicBezTo>
                  <a:cubicBezTo>
                    <a:pt x="5835" y="953"/>
                    <a:pt x="5644" y="715"/>
                    <a:pt x="5418" y="536"/>
                  </a:cubicBezTo>
                  <a:close/>
                  <a:moveTo>
                    <a:pt x="1680" y="2108"/>
                  </a:moveTo>
                  <a:cubicBezTo>
                    <a:pt x="1489" y="2668"/>
                    <a:pt x="1370" y="3299"/>
                    <a:pt x="1358" y="3953"/>
                  </a:cubicBezTo>
                  <a:lnTo>
                    <a:pt x="275" y="3953"/>
                  </a:lnTo>
                  <a:cubicBezTo>
                    <a:pt x="299" y="3275"/>
                    <a:pt x="489" y="2656"/>
                    <a:pt x="822" y="2108"/>
                  </a:cubicBezTo>
                  <a:close/>
                  <a:moveTo>
                    <a:pt x="3930" y="2108"/>
                  </a:moveTo>
                  <a:lnTo>
                    <a:pt x="3930" y="3953"/>
                  </a:lnTo>
                  <a:lnTo>
                    <a:pt x="1644" y="3953"/>
                  </a:lnTo>
                  <a:cubicBezTo>
                    <a:pt x="1656" y="3275"/>
                    <a:pt x="1787" y="2656"/>
                    <a:pt x="2001" y="2108"/>
                  </a:cubicBezTo>
                  <a:close/>
                  <a:moveTo>
                    <a:pt x="6145" y="2108"/>
                  </a:moveTo>
                  <a:cubicBezTo>
                    <a:pt x="6359" y="2644"/>
                    <a:pt x="6490" y="3263"/>
                    <a:pt x="6502" y="3953"/>
                  </a:cubicBezTo>
                  <a:lnTo>
                    <a:pt x="4216" y="3953"/>
                  </a:lnTo>
                  <a:lnTo>
                    <a:pt x="4216" y="2108"/>
                  </a:lnTo>
                  <a:close/>
                  <a:moveTo>
                    <a:pt x="7311" y="2108"/>
                  </a:moveTo>
                  <a:cubicBezTo>
                    <a:pt x="7633" y="2644"/>
                    <a:pt x="7847" y="3263"/>
                    <a:pt x="7859" y="3953"/>
                  </a:cubicBezTo>
                  <a:lnTo>
                    <a:pt x="6787" y="3953"/>
                  </a:lnTo>
                  <a:cubicBezTo>
                    <a:pt x="6776" y="3299"/>
                    <a:pt x="6656" y="2668"/>
                    <a:pt x="6442" y="2108"/>
                  </a:cubicBezTo>
                  <a:close/>
                  <a:moveTo>
                    <a:pt x="4085" y="1"/>
                  </a:moveTo>
                  <a:cubicBezTo>
                    <a:pt x="2989" y="1"/>
                    <a:pt x="1965" y="429"/>
                    <a:pt x="1192" y="1191"/>
                  </a:cubicBezTo>
                  <a:cubicBezTo>
                    <a:pt x="418" y="1953"/>
                    <a:pt x="1" y="3001"/>
                    <a:pt x="1" y="4084"/>
                  </a:cubicBezTo>
                  <a:cubicBezTo>
                    <a:pt x="1" y="4632"/>
                    <a:pt x="108" y="5156"/>
                    <a:pt x="310" y="5656"/>
                  </a:cubicBezTo>
                  <a:cubicBezTo>
                    <a:pt x="337" y="5719"/>
                    <a:pt x="392" y="5748"/>
                    <a:pt x="443" y="5748"/>
                  </a:cubicBezTo>
                  <a:cubicBezTo>
                    <a:pt x="459" y="5748"/>
                    <a:pt x="475" y="5745"/>
                    <a:pt x="489" y="5739"/>
                  </a:cubicBezTo>
                  <a:cubicBezTo>
                    <a:pt x="560" y="5704"/>
                    <a:pt x="596" y="5620"/>
                    <a:pt x="560" y="5549"/>
                  </a:cubicBezTo>
                  <a:cubicBezTo>
                    <a:pt x="382" y="5144"/>
                    <a:pt x="299" y="4692"/>
                    <a:pt x="287" y="4227"/>
                  </a:cubicBezTo>
                  <a:lnTo>
                    <a:pt x="1370" y="4227"/>
                  </a:lnTo>
                  <a:lnTo>
                    <a:pt x="1370" y="4394"/>
                  </a:lnTo>
                  <a:cubicBezTo>
                    <a:pt x="1370" y="4465"/>
                    <a:pt x="1442" y="4525"/>
                    <a:pt x="1513" y="4525"/>
                  </a:cubicBezTo>
                  <a:cubicBezTo>
                    <a:pt x="1596" y="4525"/>
                    <a:pt x="1656" y="4454"/>
                    <a:pt x="1656" y="4382"/>
                  </a:cubicBezTo>
                  <a:lnTo>
                    <a:pt x="1656" y="4227"/>
                  </a:lnTo>
                  <a:lnTo>
                    <a:pt x="3942" y="4227"/>
                  </a:lnTo>
                  <a:lnTo>
                    <a:pt x="3942" y="4394"/>
                  </a:lnTo>
                  <a:cubicBezTo>
                    <a:pt x="3942" y="4465"/>
                    <a:pt x="4001" y="4549"/>
                    <a:pt x="4097" y="4549"/>
                  </a:cubicBezTo>
                  <a:cubicBezTo>
                    <a:pt x="4168" y="4549"/>
                    <a:pt x="4240" y="4489"/>
                    <a:pt x="4240" y="4394"/>
                  </a:cubicBezTo>
                  <a:lnTo>
                    <a:pt x="4240" y="4227"/>
                  </a:lnTo>
                  <a:lnTo>
                    <a:pt x="6537" y="4227"/>
                  </a:lnTo>
                  <a:lnTo>
                    <a:pt x="6537" y="4382"/>
                  </a:lnTo>
                  <a:cubicBezTo>
                    <a:pt x="6537" y="4454"/>
                    <a:pt x="6597" y="4525"/>
                    <a:pt x="6668" y="4525"/>
                  </a:cubicBezTo>
                  <a:cubicBezTo>
                    <a:pt x="6740" y="4525"/>
                    <a:pt x="6799" y="4465"/>
                    <a:pt x="6823" y="4394"/>
                  </a:cubicBezTo>
                  <a:lnTo>
                    <a:pt x="6823" y="4227"/>
                  </a:lnTo>
                  <a:lnTo>
                    <a:pt x="7907" y="4227"/>
                  </a:lnTo>
                  <a:cubicBezTo>
                    <a:pt x="7895" y="4692"/>
                    <a:pt x="7788" y="5120"/>
                    <a:pt x="7621" y="5549"/>
                  </a:cubicBezTo>
                  <a:cubicBezTo>
                    <a:pt x="7597" y="5632"/>
                    <a:pt x="7621" y="5704"/>
                    <a:pt x="7692" y="5739"/>
                  </a:cubicBezTo>
                  <a:cubicBezTo>
                    <a:pt x="7704" y="5751"/>
                    <a:pt x="7728" y="5751"/>
                    <a:pt x="7752" y="5751"/>
                  </a:cubicBezTo>
                  <a:cubicBezTo>
                    <a:pt x="7811" y="5751"/>
                    <a:pt x="7859" y="5716"/>
                    <a:pt x="7895" y="5656"/>
                  </a:cubicBezTo>
                  <a:cubicBezTo>
                    <a:pt x="8097" y="5168"/>
                    <a:pt x="8204" y="4632"/>
                    <a:pt x="8204" y="4084"/>
                  </a:cubicBezTo>
                  <a:cubicBezTo>
                    <a:pt x="8157" y="3001"/>
                    <a:pt x="7740" y="1965"/>
                    <a:pt x="6966" y="1191"/>
                  </a:cubicBezTo>
                  <a:cubicBezTo>
                    <a:pt x="6192" y="417"/>
                    <a:pt x="5168" y="1"/>
                    <a:pt x="408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70" name="Google Shape;9170;p77"/>
          <p:cNvGrpSpPr/>
          <p:nvPr/>
        </p:nvGrpSpPr>
        <p:grpSpPr>
          <a:xfrm>
            <a:off x="2813270" y="1690124"/>
            <a:ext cx="359213" cy="327807"/>
            <a:chOff x="1958520" y="2302574"/>
            <a:chExt cx="359213" cy="327807"/>
          </a:xfrm>
        </p:grpSpPr>
        <p:sp>
          <p:nvSpPr>
            <p:cNvPr id="9171" name="Google Shape;9171;p77"/>
            <p:cNvSpPr/>
            <p:nvPr/>
          </p:nvSpPr>
          <p:spPr>
            <a:xfrm>
              <a:off x="1958520" y="2302574"/>
              <a:ext cx="359213" cy="327807"/>
            </a:xfrm>
            <a:custGeom>
              <a:avLst/>
              <a:gdLst/>
              <a:ahLst/>
              <a:cxnLst/>
              <a:rect l="l" t="t" r="r" b="b"/>
              <a:pathLst>
                <a:path w="11312" h="10323" extrusionOk="0">
                  <a:moveTo>
                    <a:pt x="7168" y="8132"/>
                  </a:moveTo>
                  <a:lnTo>
                    <a:pt x="7501" y="9204"/>
                  </a:lnTo>
                  <a:lnTo>
                    <a:pt x="3799" y="9204"/>
                  </a:lnTo>
                  <a:lnTo>
                    <a:pt x="4120" y="8132"/>
                  </a:lnTo>
                  <a:close/>
                  <a:moveTo>
                    <a:pt x="8466" y="9537"/>
                  </a:moveTo>
                  <a:cubicBezTo>
                    <a:pt x="8597" y="9537"/>
                    <a:pt x="8704" y="9656"/>
                    <a:pt x="8704" y="9775"/>
                  </a:cubicBezTo>
                  <a:cubicBezTo>
                    <a:pt x="8704" y="9906"/>
                    <a:pt x="8597" y="10013"/>
                    <a:pt x="8466" y="10013"/>
                  </a:cubicBezTo>
                  <a:lnTo>
                    <a:pt x="2810" y="10013"/>
                  </a:lnTo>
                  <a:cubicBezTo>
                    <a:pt x="2679" y="10013"/>
                    <a:pt x="2572" y="9906"/>
                    <a:pt x="2572" y="9775"/>
                  </a:cubicBezTo>
                  <a:cubicBezTo>
                    <a:pt x="2572" y="9644"/>
                    <a:pt x="2679" y="9537"/>
                    <a:pt x="2810" y="9537"/>
                  </a:cubicBezTo>
                  <a:close/>
                  <a:moveTo>
                    <a:pt x="1072" y="0"/>
                  </a:moveTo>
                  <a:cubicBezTo>
                    <a:pt x="477" y="0"/>
                    <a:pt x="0" y="476"/>
                    <a:pt x="0" y="1072"/>
                  </a:cubicBezTo>
                  <a:lnTo>
                    <a:pt x="0" y="7049"/>
                  </a:lnTo>
                  <a:cubicBezTo>
                    <a:pt x="0" y="7644"/>
                    <a:pt x="477" y="8120"/>
                    <a:pt x="1072" y="8120"/>
                  </a:cubicBezTo>
                  <a:lnTo>
                    <a:pt x="3763" y="8120"/>
                  </a:lnTo>
                  <a:lnTo>
                    <a:pt x="3441" y="9192"/>
                  </a:lnTo>
                  <a:lnTo>
                    <a:pt x="2822" y="9192"/>
                  </a:lnTo>
                  <a:cubicBezTo>
                    <a:pt x="2513" y="9192"/>
                    <a:pt x="2263" y="9442"/>
                    <a:pt x="2263" y="9751"/>
                  </a:cubicBezTo>
                  <a:cubicBezTo>
                    <a:pt x="2263" y="10073"/>
                    <a:pt x="2513" y="10323"/>
                    <a:pt x="2822" y="10323"/>
                  </a:cubicBezTo>
                  <a:lnTo>
                    <a:pt x="8478" y="10323"/>
                  </a:lnTo>
                  <a:cubicBezTo>
                    <a:pt x="8799" y="10323"/>
                    <a:pt x="9049" y="10073"/>
                    <a:pt x="9049" y="9751"/>
                  </a:cubicBezTo>
                  <a:cubicBezTo>
                    <a:pt x="9049" y="9442"/>
                    <a:pt x="8799" y="9192"/>
                    <a:pt x="8478" y="9192"/>
                  </a:cubicBezTo>
                  <a:lnTo>
                    <a:pt x="7870" y="9192"/>
                  </a:lnTo>
                  <a:lnTo>
                    <a:pt x="7549" y="8120"/>
                  </a:lnTo>
                  <a:lnTo>
                    <a:pt x="10240" y="8120"/>
                  </a:lnTo>
                  <a:cubicBezTo>
                    <a:pt x="10835" y="8120"/>
                    <a:pt x="11311" y="7644"/>
                    <a:pt x="11311" y="7049"/>
                  </a:cubicBezTo>
                  <a:lnTo>
                    <a:pt x="11311" y="1072"/>
                  </a:lnTo>
                  <a:cubicBezTo>
                    <a:pt x="11299" y="488"/>
                    <a:pt x="10823" y="0"/>
                    <a:pt x="10228" y="0"/>
                  </a:cubicBezTo>
                  <a:lnTo>
                    <a:pt x="2786" y="0"/>
                  </a:lnTo>
                  <a:cubicBezTo>
                    <a:pt x="2691" y="0"/>
                    <a:pt x="2620" y="72"/>
                    <a:pt x="2620" y="155"/>
                  </a:cubicBezTo>
                  <a:cubicBezTo>
                    <a:pt x="2620" y="250"/>
                    <a:pt x="2691" y="322"/>
                    <a:pt x="2786" y="322"/>
                  </a:cubicBezTo>
                  <a:lnTo>
                    <a:pt x="10228" y="322"/>
                  </a:lnTo>
                  <a:cubicBezTo>
                    <a:pt x="10621" y="322"/>
                    <a:pt x="10966" y="655"/>
                    <a:pt x="10966" y="1072"/>
                  </a:cubicBezTo>
                  <a:lnTo>
                    <a:pt x="10966" y="7049"/>
                  </a:lnTo>
                  <a:cubicBezTo>
                    <a:pt x="10966" y="7453"/>
                    <a:pt x="10645" y="7799"/>
                    <a:pt x="10228" y="7799"/>
                  </a:cubicBezTo>
                  <a:lnTo>
                    <a:pt x="1072" y="7799"/>
                  </a:lnTo>
                  <a:cubicBezTo>
                    <a:pt x="667" y="7799"/>
                    <a:pt x="322" y="7465"/>
                    <a:pt x="322" y="7049"/>
                  </a:cubicBezTo>
                  <a:lnTo>
                    <a:pt x="322" y="1072"/>
                  </a:lnTo>
                  <a:cubicBezTo>
                    <a:pt x="322" y="667"/>
                    <a:pt x="655" y="322"/>
                    <a:pt x="1072" y="322"/>
                  </a:cubicBezTo>
                  <a:lnTo>
                    <a:pt x="2108" y="322"/>
                  </a:lnTo>
                  <a:cubicBezTo>
                    <a:pt x="2203" y="322"/>
                    <a:pt x="2275" y="250"/>
                    <a:pt x="2275" y="155"/>
                  </a:cubicBezTo>
                  <a:cubicBezTo>
                    <a:pt x="2275" y="72"/>
                    <a:pt x="2203" y="0"/>
                    <a:pt x="21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2" name="Google Shape;9172;p77"/>
            <p:cNvSpPr/>
            <p:nvPr/>
          </p:nvSpPr>
          <p:spPr>
            <a:xfrm>
              <a:off x="1986877" y="2331313"/>
              <a:ext cx="302117" cy="184909"/>
            </a:xfrm>
            <a:custGeom>
              <a:avLst/>
              <a:gdLst/>
              <a:ahLst/>
              <a:cxnLst/>
              <a:rect l="l" t="t" r="r" b="b"/>
              <a:pathLst>
                <a:path w="9514" h="5823" extrusionOk="0">
                  <a:moveTo>
                    <a:pt x="179" y="0"/>
                  </a:moveTo>
                  <a:cubicBezTo>
                    <a:pt x="72" y="0"/>
                    <a:pt x="0" y="71"/>
                    <a:pt x="0" y="179"/>
                  </a:cubicBezTo>
                  <a:lnTo>
                    <a:pt x="0" y="5656"/>
                  </a:lnTo>
                  <a:cubicBezTo>
                    <a:pt x="0" y="5739"/>
                    <a:pt x="72" y="5822"/>
                    <a:pt x="167" y="5822"/>
                  </a:cubicBezTo>
                  <a:lnTo>
                    <a:pt x="9347" y="5822"/>
                  </a:lnTo>
                  <a:cubicBezTo>
                    <a:pt x="9430" y="5822"/>
                    <a:pt x="9513" y="5739"/>
                    <a:pt x="9513" y="5656"/>
                  </a:cubicBezTo>
                  <a:lnTo>
                    <a:pt x="9513" y="5072"/>
                  </a:lnTo>
                  <a:cubicBezTo>
                    <a:pt x="9513" y="4989"/>
                    <a:pt x="9430" y="4905"/>
                    <a:pt x="9347" y="4905"/>
                  </a:cubicBezTo>
                  <a:cubicBezTo>
                    <a:pt x="9252" y="4905"/>
                    <a:pt x="9180" y="4989"/>
                    <a:pt x="9180" y="5072"/>
                  </a:cubicBezTo>
                  <a:lnTo>
                    <a:pt x="9180" y="5489"/>
                  </a:lnTo>
                  <a:lnTo>
                    <a:pt x="346" y="5489"/>
                  </a:lnTo>
                  <a:lnTo>
                    <a:pt x="346" y="345"/>
                  </a:lnTo>
                  <a:lnTo>
                    <a:pt x="9180" y="345"/>
                  </a:lnTo>
                  <a:lnTo>
                    <a:pt x="9180" y="4405"/>
                  </a:lnTo>
                  <a:cubicBezTo>
                    <a:pt x="9168" y="4489"/>
                    <a:pt x="9240" y="4572"/>
                    <a:pt x="9347" y="4572"/>
                  </a:cubicBezTo>
                  <a:cubicBezTo>
                    <a:pt x="9430" y="4572"/>
                    <a:pt x="9513" y="4489"/>
                    <a:pt x="9513" y="4405"/>
                  </a:cubicBezTo>
                  <a:lnTo>
                    <a:pt x="9513" y="179"/>
                  </a:lnTo>
                  <a:cubicBezTo>
                    <a:pt x="9513" y="71"/>
                    <a:pt x="9430" y="0"/>
                    <a:pt x="93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3" name="Google Shape;9173;p77"/>
            <p:cNvSpPr/>
            <p:nvPr/>
          </p:nvSpPr>
          <p:spPr>
            <a:xfrm>
              <a:off x="2131521" y="2526701"/>
              <a:ext cx="11908" cy="10638"/>
            </a:xfrm>
            <a:custGeom>
              <a:avLst/>
              <a:gdLst/>
              <a:ahLst/>
              <a:cxnLst/>
              <a:rect l="l" t="t" r="r" b="b"/>
              <a:pathLst>
                <a:path w="375" h="335" extrusionOk="0">
                  <a:moveTo>
                    <a:pt x="176" y="0"/>
                  </a:moveTo>
                  <a:cubicBezTo>
                    <a:pt x="167" y="0"/>
                    <a:pt x="158" y="1"/>
                    <a:pt x="148" y="3"/>
                  </a:cubicBezTo>
                  <a:cubicBezTo>
                    <a:pt x="77" y="26"/>
                    <a:pt x="17" y="86"/>
                    <a:pt x="17" y="157"/>
                  </a:cubicBezTo>
                  <a:cubicBezTo>
                    <a:pt x="1" y="258"/>
                    <a:pt x="95" y="334"/>
                    <a:pt x="186" y="334"/>
                  </a:cubicBezTo>
                  <a:cubicBezTo>
                    <a:pt x="225" y="334"/>
                    <a:pt x="263" y="320"/>
                    <a:pt x="291" y="288"/>
                  </a:cubicBezTo>
                  <a:cubicBezTo>
                    <a:pt x="375" y="229"/>
                    <a:pt x="375" y="145"/>
                    <a:pt x="327" y="86"/>
                  </a:cubicBezTo>
                  <a:cubicBezTo>
                    <a:pt x="296" y="34"/>
                    <a:pt x="238" y="0"/>
                    <a:pt x="1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74" name="Google Shape;9174;p77"/>
          <p:cNvGrpSpPr/>
          <p:nvPr/>
        </p:nvGrpSpPr>
        <p:grpSpPr>
          <a:xfrm>
            <a:off x="2889082" y="2833202"/>
            <a:ext cx="207582" cy="359594"/>
            <a:chOff x="2656082" y="2287427"/>
            <a:chExt cx="207582" cy="359594"/>
          </a:xfrm>
        </p:grpSpPr>
        <p:sp>
          <p:nvSpPr>
            <p:cNvPr id="9175" name="Google Shape;9175;p77"/>
            <p:cNvSpPr/>
            <p:nvPr/>
          </p:nvSpPr>
          <p:spPr>
            <a:xfrm>
              <a:off x="2656082" y="2287427"/>
              <a:ext cx="207582" cy="359594"/>
            </a:xfrm>
            <a:custGeom>
              <a:avLst/>
              <a:gdLst/>
              <a:ahLst/>
              <a:cxnLst/>
              <a:rect l="l" t="t" r="r" b="b"/>
              <a:pathLst>
                <a:path w="6537" h="11324" extrusionOk="0">
                  <a:moveTo>
                    <a:pt x="5704" y="334"/>
                  </a:moveTo>
                  <a:cubicBezTo>
                    <a:pt x="5965" y="334"/>
                    <a:pt x="6192" y="561"/>
                    <a:pt x="6192" y="834"/>
                  </a:cubicBezTo>
                  <a:lnTo>
                    <a:pt x="6192" y="1323"/>
                  </a:lnTo>
                  <a:lnTo>
                    <a:pt x="346" y="1323"/>
                  </a:lnTo>
                  <a:lnTo>
                    <a:pt x="346" y="834"/>
                  </a:lnTo>
                  <a:cubicBezTo>
                    <a:pt x="346" y="561"/>
                    <a:pt x="560" y="334"/>
                    <a:pt x="834" y="334"/>
                  </a:cubicBezTo>
                  <a:close/>
                  <a:moveTo>
                    <a:pt x="6192" y="1644"/>
                  </a:moveTo>
                  <a:lnTo>
                    <a:pt x="6192" y="8990"/>
                  </a:lnTo>
                  <a:lnTo>
                    <a:pt x="1501" y="8990"/>
                  </a:lnTo>
                  <a:cubicBezTo>
                    <a:pt x="1405" y="8990"/>
                    <a:pt x="1334" y="9062"/>
                    <a:pt x="1334" y="9145"/>
                  </a:cubicBezTo>
                  <a:cubicBezTo>
                    <a:pt x="1334" y="9240"/>
                    <a:pt x="1405" y="9312"/>
                    <a:pt x="1501" y="9312"/>
                  </a:cubicBezTo>
                  <a:lnTo>
                    <a:pt x="6192" y="9312"/>
                  </a:lnTo>
                  <a:lnTo>
                    <a:pt x="6192" y="10478"/>
                  </a:lnTo>
                  <a:cubicBezTo>
                    <a:pt x="6192" y="10740"/>
                    <a:pt x="5965" y="10967"/>
                    <a:pt x="5704" y="10967"/>
                  </a:cubicBezTo>
                  <a:lnTo>
                    <a:pt x="834" y="10967"/>
                  </a:lnTo>
                  <a:cubicBezTo>
                    <a:pt x="560" y="10967"/>
                    <a:pt x="346" y="10740"/>
                    <a:pt x="346" y="10478"/>
                  </a:cubicBezTo>
                  <a:lnTo>
                    <a:pt x="346" y="9312"/>
                  </a:lnTo>
                  <a:lnTo>
                    <a:pt x="834" y="9312"/>
                  </a:lnTo>
                  <a:cubicBezTo>
                    <a:pt x="917" y="9312"/>
                    <a:pt x="1001" y="9240"/>
                    <a:pt x="1001" y="9145"/>
                  </a:cubicBezTo>
                  <a:cubicBezTo>
                    <a:pt x="1001" y="9062"/>
                    <a:pt x="917" y="8990"/>
                    <a:pt x="834" y="8990"/>
                  </a:cubicBezTo>
                  <a:lnTo>
                    <a:pt x="346" y="8990"/>
                  </a:lnTo>
                  <a:lnTo>
                    <a:pt x="346" y="1644"/>
                  </a:lnTo>
                  <a:close/>
                  <a:moveTo>
                    <a:pt x="834" y="1"/>
                  </a:moveTo>
                  <a:cubicBezTo>
                    <a:pt x="370" y="1"/>
                    <a:pt x="0" y="370"/>
                    <a:pt x="0" y="834"/>
                  </a:cubicBezTo>
                  <a:lnTo>
                    <a:pt x="0" y="10490"/>
                  </a:lnTo>
                  <a:cubicBezTo>
                    <a:pt x="0" y="10955"/>
                    <a:pt x="370" y="11324"/>
                    <a:pt x="834" y="11324"/>
                  </a:cubicBezTo>
                  <a:lnTo>
                    <a:pt x="5704" y="11324"/>
                  </a:lnTo>
                  <a:cubicBezTo>
                    <a:pt x="6156" y="11324"/>
                    <a:pt x="6537" y="10955"/>
                    <a:pt x="6537" y="10490"/>
                  </a:cubicBezTo>
                  <a:lnTo>
                    <a:pt x="6537" y="834"/>
                  </a:lnTo>
                  <a:cubicBezTo>
                    <a:pt x="6513" y="370"/>
                    <a:pt x="6144" y="1"/>
                    <a:pt x="57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6" name="Google Shape;9176;p77"/>
            <p:cNvSpPr/>
            <p:nvPr/>
          </p:nvSpPr>
          <p:spPr>
            <a:xfrm>
              <a:off x="2754395" y="2308608"/>
              <a:ext cx="31787" cy="10257"/>
            </a:xfrm>
            <a:custGeom>
              <a:avLst/>
              <a:gdLst/>
              <a:ahLst/>
              <a:cxnLst/>
              <a:rect l="l" t="t" r="r" b="b"/>
              <a:pathLst>
                <a:path w="1001" h="323" extrusionOk="0">
                  <a:moveTo>
                    <a:pt x="167" y="1"/>
                  </a:moveTo>
                  <a:cubicBezTo>
                    <a:pt x="72" y="1"/>
                    <a:pt x="0" y="72"/>
                    <a:pt x="0" y="167"/>
                  </a:cubicBezTo>
                  <a:cubicBezTo>
                    <a:pt x="0" y="251"/>
                    <a:pt x="72" y="322"/>
                    <a:pt x="167" y="322"/>
                  </a:cubicBezTo>
                  <a:lnTo>
                    <a:pt x="834" y="322"/>
                  </a:lnTo>
                  <a:cubicBezTo>
                    <a:pt x="917" y="322"/>
                    <a:pt x="1000" y="251"/>
                    <a:pt x="1000" y="167"/>
                  </a:cubicBezTo>
                  <a:cubicBezTo>
                    <a:pt x="1000" y="72"/>
                    <a:pt x="917" y="1"/>
                    <a:pt x="8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7" name="Google Shape;9177;p77"/>
            <p:cNvSpPr/>
            <p:nvPr/>
          </p:nvSpPr>
          <p:spPr>
            <a:xfrm>
              <a:off x="2743789" y="2594053"/>
              <a:ext cx="31406" cy="31056"/>
            </a:xfrm>
            <a:custGeom>
              <a:avLst/>
              <a:gdLst/>
              <a:ahLst/>
              <a:cxnLst/>
              <a:rect l="l" t="t" r="r" b="b"/>
              <a:pathLst>
                <a:path w="989" h="978" extrusionOk="0">
                  <a:moveTo>
                    <a:pt x="501" y="322"/>
                  </a:moveTo>
                  <a:cubicBezTo>
                    <a:pt x="584" y="322"/>
                    <a:pt x="656" y="406"/>
                    <a:pt x="656" y="489"/>
                  </a:cubicBezTo>
                  <a:cubicBezTo>
                    <a:pt x="656" y="584"/>
                    <a:pt x="584" y="656"/>
                    <a:pt x="501" y="656"/>
                  </a:cubicBezTo>
                  <a:cubicBezTo>
                    <a:pt x="406" y="656"/>
                    <a:pt x="334" y="584"/>
                    <a:pt x="334" y="489"/>
                  </a:cubicBezTo>
                  <a:cubicBezTo>
                    <a:pt x="334" y="406"/>
                    <a:pt x="406" y="322"/>
                    <a:pt x="501" y="322"/>
                  </a:cubicBezTo>
                  <a:close/>
                  <a:moveTo>
                    <a:pt x="501" y="1"/>
                  </a:moveTo>
                  <a:cubicBezTo>
                    <a:pt x="227" y="1"/>
                    <a:pt x="1" y="227"/>
                    <a:pt x="1" y="489"/>
                  </a:cubicBezTo>
                  <a:cubicBezTo>
                    <a:pt x="1" y="763"/>
                    <a:pt x="227" y="977"/>
                    <a:pt x="501" y="977"/>
                  </a:cubicBezTo>
                  <a:cubicBezTo>
                    <a:pt x="763" y="977"/>
                    <a:pt x="989" y="763"/>
                    <a:pt x="989" y="489"/>
                  </a:cubicBezTo>
                  <a:cubicBezTo>
                    <a:pt x="989" y="227"/>
                    <a:pt x="775" y="1"/>
                    <a:pt x="5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8" name="Google Shape;9178;p77"/>
            <p:cNvSpPr/>
            <p:nvPr/>
          </p:nvSpPr>
          <p:spPr>
            <a:xfrm>
              <a:off x="2733596" y="2308608"/>
              <a:ext cx="10225" cy="10257"/>
            </a:xfrm>
            <a:custGeom>
              <a:avLst/>
              <a:gdLst/>
              <a:ahLst/>
              <a:cxnLst/>
              <a:rect l="l" t="t" r="r" b="b"/>
              <a:pathLst>
                <a:path w="322" h="323" extrusionOk="0">
                  <a:moveTo>
                    <a:pt x="155" y="1"/>
                  </a:moveTo>
                  <a:cubicBezTo>
                    <a:pt x="72" y="1"/>
                    <a:pt x="0" y="72"/>
                    <a:pt x="0" y="167"/>
                  </a:cubicBezTo>
                  <a:cubicBezTo>
                    <a:pt x="0" y="251"/>
                    <a:pt x="72" y="322"/>
                    <a:pt x="155" y="322"/>
                  </a:cubicBezTo>
                  <a:cubicBezTo>
                    <a:pt x="250" y="322"/>
                    <a:pt x="322" y="251"/>
                    <a:pt x="322" y="167"/>
                  </a:cubicBezTo>
                  <a:cubicBezTo>
                    <a:pt x="322" y="72"/>
                    <a:pt x="250" y="1"/>
                    <a:pt x="1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79" name="Google Shape;9179;p77"/>
          <p:cNvGrpSpPr/>
          <p:nvPr/>
        </p:nvGrpSpPr>
        <p:grpSpPr>
          <a:xfrm>
            <a:off x="6148641" y="2875420"/>
            <a:ext cx="419933" cy="275170"/>
            <a:chOff x="3207778" y="2474632"/>
            <a:chExt cx="419933" cy="275170"/>
          </a:xfrm>
        </p:grpSpPr>
        <p:sp>
          <p:nvSpPr>
            <p:cNvPr id="9180" name="Google Shape;9180;p77"/>
            <p:cNvSpPr/>
            <p:nvPr/>
          </p:nvSpPr>
          <p:spPr>
            <a:xfrm>
              <a:off x="3207778" y="2474632"/>
              <a:ext cx="419933" cy="275170"/>
            </a:xfrm>
            <a:custGeom>
              <a:avLst/>
              <a:gdLst/>
              <a:ahLst/>
              <a:cxnLst/>
              <a:rect l="l" t="t" r="r" b="b"/>
              <a:pathLst>
                <a:path w="13193" h="8645" extrusionOk="0">
                  <a:moveTo>
                    <a:pt x="9906" y="370"/>
                  </a:moveTo>
                  <a:lnTo>
                    <a:pt x="9906" y="3918"/>
                  </a:lnTo>
                  <a:lnTo>
                    <a:pt x="381" y="3918"/>
                  </a:lnTo>
                  <a:lnTo>
                    <a:pt x="381" y="370"/>
                  </a:lnTo>
                  <a:close/>
                  <a:moveTo>
                    <a:pt x="9906" y="4323"/>
                  </a:moveTo>
                  <a:lnTo>
                    <a:pt x="9906" y="7014"/>
                  </a:lnTo>
                  <a:cubicBezTo>
                    <a:pt x="9906" y="7514"/>
                    <a:pt x="10133" y="7966"/>
                    <a:pt x="10490" y="8264"/>
                  </a:cubicBezTo>
                  <a:lnTo>
                    <a:pt x="1632" y="8264"/>
                  </a:lnTo>
                  <a:cubicBezTo>
                    <a:pt x="953" y="8264"/>
                    <a:pt x="381" y="7692"/>
                    <a:pt x="381" y="7014"/>
                  </a:cubicBezTo>
                  <a:lnTo>
                    <a:pt x="381" y="4323"/>
                  </a:lnTo>
                  <a:close/>
                  <a:moveTo>
                    <a:pt x="12169" y="1620"/>
                  </a:moveTo>
                  <a:cubicBezTo>
                    <a:pt x="12514" y="1620"/>
                    <a:pt x="12812" y="1906"/>
                    <a:pt x="12812" y="2263"/>
                  </a:cubicBezTo>
                  <a:lnTo>
                    <a:pt x="12812" y="7014"/>
                  </a:lnTo>
                  <a:cubicBezTo>
                    <a:pt x="12812" y="7692"/>
                    <a:pt x="12240" y="8264"/>
                    <a:pt x="11561" y="8264"/>
                  </a:cubicBezTo>
                  <a:cubicBezTo>
                    <a:pt x="10871" y="8264"/>
                    <a:pt x="10311" y="7692"/>
                    <a:pt x="10311" y="7014"/>
                  </a:cubicBezTo>
                  <a:lnTo>
                    <a:pt x="10311" y="6371"/>
                  </a:lnTo>
                  <a:lnTo>
                    <a:pt x="11347" y="6371"/>
                  </a:lnTo>
                  <a:cubicBezTo>
                    <a:pt x="11454" y="6371"/>
                    <a:pt x="11549" y="6276"/>
                    <a:pt x="11549" y="6180"/>
                  </a:cubicBezTo>
                  <a:lnTo>
                    <a:pt x="11549" y="3799"/>
                  </a:lnTo>
                  <a:cubicBezTo>
                    <a:pt x="11549" y="3692"/>
                    <a:pt x="11454" y="3597"/>
                    <a:pt x="11347" y="3597"/>
                  </a:cubicBezTo>
                  <a:cubicBezTo>
                    <a:pt x="11252" y="3597"/>
                    <a:pt x="11157" y="3692"/>
                    <a:pt x="11157" y="3799"/>
                  </a:cubicBezTo>
                  <a:lnTo>
                    <a:pt x="11157" y="5978"/>
                  </a:lnTo>
                  <a:lnTo>
                    <a:pt x="10299" y="5978"/>
                  </a:lnTo>
                  <a:lnTo>
                    <a:pt x="10299" y="1620"/>
                  </a:lnTo>
                  <a:lnTo>
                    <a:pt x="11371" y="1620"/>
                  </a:lnTo>
                  <a:cubicBezTo>
                    <a:pt x="11228" y="1799"/>
                    <a:pt x="11145" y="2013"/>
                    <a:pt x="11145" y="2263"/>
                  </a:cubicBezTo>
                  <a:lnTo>
                    <a:pt x="11145" y="2906"/>
                  </a:lnTo>
                  <a:cubicBezTo>
                    <a:pt x="11145" y="3001"/>
                    <a:pt x="11228" y="3097"/>
                    <a:pt x="11335" y="3097"/>
                  </a:cubicBezTo>
                  <a:cubicBezTo>
                    <a:pt x="11442" y="3097"/>
                    <a:pt x="11526" y="3001"/>
                    <a:pt x="11526" y="2906"/>
                  </a:cubicBezTo>
                  <a:lnTo>
                    <a:pt x="11526" y="2263"/>
                  </a:lnTo>
                  <a:cubicBezTo>
                    <a:pt x="11526" y="1918"/>
                    <a:pt x="11811" y="1620"/>
                    <a:pt x="12169" y="1620"/>
                  </a:cubicBezTo>
                  <a:close/>
                  <a:moveTo>
                    <a:pt x="191" y="1"/>
                  </a:moveTo>
                  <a:cubicBezTo>
                    <a:pt x="84" y="1"/>
                    <a:pt x="0" y="96"/>
                    <a:pt x="0" y="191"/>
                  </a:cubicBezTo>
                  <a:lnTo>
                    <a:pt x="0" y="7014"/>
                  </a:lnTo>
                  <a:cubicBezTo>
                    <a:pt x="0" y="7919"/>
                    <a:pt x="727" y="8645"/>
                    <a:pt x="1632" y="8645"/>
                  </a:cubicBezTo>
                  <a:lnTo>
                    <a:pt x="11549" y="8645"/>
                  </a:lnTo>
                  <a:cubicBezTo>
                    <a:pt x="12454" y="8645"/>
                    <a:pt x="13181" y="7919"/>
                    <a:pt x="13181" y="7014"/>
                  </a:cubicBezTo>
                  <a:lnTo>
                    <a:pt x="13181" y="2263"/>
                  </a:lnTo>
                  <a:cubicBezTo>
                    <a:pt x="13193" y="1680"/>
                    <a:pt x="12740" y="1239"/>
                    <a:pt x="12169" y="1239"/>
                  </a:cubicBezTo>
                  <a:lnTo>
                    <a:pt x="10299" y="1239"/>
                  </a:lnTo>
                  <a:lnTo>
                    <a:pt x="10299" y="191"/>
                  </a:lnTo>
                  <a:cubicBezTo>
                    <a:pt x="10299" y="96"/>
                    <a:pt x="10204" y="1"/>
                    <a:pt x="100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1" name="Google Shape;9181;p77"/>
            <p:cNvSpPr/>
            <p:nvPr/>
          </p:nvSpPr>
          <p:spPr>
            <a:xfrm>
              <a:off x="3449559" y="2493985"/>
              <a:ext cx="46663" cy="98546"/>
            </a:xfrm>
            <a:custGeom>
              <a:avLst/>
              <a:gdLst/>
              <a:ahLst/>
              <a:cxnLst/>
              <a:rect l="l" t="t" r="r" b="b"/>
              <a:pathLst>
                <a:path w="1466" h="3096" extrusionOk="0">
                  <a:moveTo>
                    <a:pt x="739" y="0"/>
                  </a:moveTo>
                  <a:cubicBezTo>
                    <a:pt x="632" y="0"/>
                    <a:pt x="536" y="95"/>
                    <a:pt x="536" y="203"/>
                  </a:cubicBezTo>
                  <a:lnTo>
                    <a:pt x="536" y="417"/>
                  </a:lnTo>
                  <a:cubicBezTo>
                    <a:pt x="227" y="476"/>
                    <a:pt x="1" y="750"/>
                    <a:pt x="1" y="1072"/>
                  </a:cubicBezTo>
                  <a:cubicBezTo>
                    <a:pt x="1" y="1453"/>
                    <a:pt x="298" y="1750"/>
                    <a:pt x="679" y="1750"/>
                  </a:cubicBezTo>
                  <a:lnTo>
                    <a:pt x="810" y="1750"/>
                  </a:lnTo>
                  <a:cubicBezTo>
                    <a:pt x="953" y="1750"/>
                    <a:pt x="1096" y="1869"/>
                    <a:pt x="1096" y="2024"/>
                  </a:cubicBezTo>
                  <a:cubicBezTo>
                    <a:pt x="1096" y="2191"/>
                    <a:pt x="977" y="2310"/>
                    <a:pt x="810" y="2310"/>
                  </a:cubicBezTo>
                  <a:lnTo>
                    <a:pt x="596" y="2310"/>
                  </a:lnTo>
                  <a:cubicBezTo>
                    <a:pt x="477" y="2310"/>
                    <a:pt x="393" y="2215"/>
                    <a:pt x="393" y="2096"/>
                  </a:cubicBezTo>
                  <a:cubicBezTo>
                    <a:pt x="393" y="2000"/>
                    <a:pt x="298" y="1905"/>
                    <a:pt x="203" y="1905"/>
                  </a:cubicBezTo>
                  <a:cubicBezTo>
                    <a:pt x="96" y="1905"/>
                    <a:pt x="1" y="2000"/>
                    <a:pt x="1" y="2096"/>
                  </a:cubicBezTo>
                  <a:cubicBezTo>
                    <a:pt x="1" y="2417"/>
                    <a:pt x="239" y="2667"/>
                    <a:pt x="536" y="2691"/>
                  </a:cubicBezTo>
                  <a:lnTo>
                    <a:pt x="536" y="2905"/>
                  </a:lnTo>
                  <a:cubicBezTo>
                    <a:pt x="536" y="3012"/>
                    <a:pt x="632" y="3096"/>
                    <a:pt x="739" y="3096"/>
                  </a:cubicBezTo>
                  <a:cubicBezTo>
                    <a:pt x="834" y="3096"/>
                    <a:pt x="929" y="3012"/>
                    <a:pt x="929" y="2905"/>
                  </a:cubicBezTo>
                  <a:lnTo>
                    <a:pt x="929" y="2679"/>
                  </a:lnTo>
                  <a:cubicBezTo>
                    <a:pt x="1239" y="2620"/>
                    <a:pt x="1465" y="2358"/>
                    <a:pt x="1465" y="2024"/>
                  </a:cubicBezTo>
                  <a:cubicBezTo>
                    <a:pt x="1465" y="1655"/>
                    <a:pt x="1167" y="1358"/>
                    <a:pt x="798" y="1358"/>
                  </a:cubicBezTo>
                  <a:lnTo>
                    <a:pt x="655" y="1358"/>
                  </a:lnTo>
                  <a:cubicBezTo>
                    <a:pt x="513" y="1358"/>
                    <a:pt x="382" y="1238"/>
                    <a:pt x="382" y="1072"/>
                  </a:cubicBezTo>
                  <a:cubicBezTo>
                    <a:pt x="382" y="929"/>
                    <a:pt x="501" y="798"/>
                    <a:pt x="655" y="798"/>
                  </a:cubicBezTo>
                  <a:lnTo>
                    <a:pt x="870" y="798"/>
                  </a:lnTo>
                  <a:cubicBezTo>
                    <a:pt x="989" y="798"/>
                    <a:pt x="1072" y="881"/>
                    <a:pt x="1072" y="1000"/>
                  </a:cubicBezTo>
                  <a:lnTo>
                    <a:pt x="1072" y="1131"/>
                  </a:lnTo>
                  <a:cubicBezTo>
                    <a:pt x="1072" y="1238"/>
                    <a:pt x="1167" y="1334"/>
                    <a:pt x="1275" y="1334"/>
                  </a:cubicBezTo>
                  <a:cubicBezTo>
                    <a:pt x="1370" y="1334"/>
                    <a:pt x="1465" y="1238"/>
                    <a:pt x="1465" y="1131"/>
                  </a:cubicBezTo>
                  <a:lnTo>
                    <a:pt x="1465" y="1000"/>
                  </a:lnTo>
                  <a:cubicBezTo>
                    <a:pt x="1465" y="691"/>
                    <a:pt x="1227" y="441"/>
                    <a:pt x="929" y="405"/>
                  </a:cubicBezTo>
                  <a:lnTo>
                    <a:pt x="929" y="203"/>
                  </a:lnTo>
                  <a:cubicBezTo>
                    <a:pt x="929" y="95"/>
                    <a:pt x="834" y="0"/>
                    <a:pt x="7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2" name="Google Shape;9182;p77"/>
            <p:cNvSpPr/>
            <p:nvPr/>
          </p:nvSpPr>
          <p:spPr>
            <a:xfrm>
              <a:off x="3247566" y="2507226"/>
              <a:ext cx="51565" cy="71681"/>
            </a:xfrm>
            <a:custGeom>
              <a:avLst/>
              <a:gdLst/>
              <a:ahLst/>
              <a:cxnLst/>
              <a:rect l="l" t="t" r="r" b="b"/>
              <a:pathLst>
                <a:path w="1620" h="2252" extrusionOk="0">
                  <a:moveTo>
                    <a:pt x="1429" y="1"/>
                  </a:moveTo>
                  <a:cubicBezTo>
                    <a:pt x="1322" y="1"/>
                    <a:pt x="1227" y="96"/>
                    <a:pt x="1227" y="203"/>
                  </a:cubicBezTo>
                  <a:lnTo>
                    <a:pt x="1227" y="1418"/>
                  </a:lnTo>
                  <a:lnTo>
                    <a:pt x="358" y="96"/>
                  </a:lnTo>
                  <a:cubicBezTo>
                    <a:pt x="323" y="44"/>
                    <a:pt x="256" y="11"/>
                    <a:pt x="195" y="11"/>
                  </a:cubicBezTo>
                  <a:cubicBezTo>
                    <a:pt x="172" y="11"/>
                    <a:pt x="151" y="15"/>
                    <a:pt x="132" y="25"/>
                  </a:cubicBezTo>
                  <a:cubicBezTo>
                    <a:pt x="60" y="49"/>
                    <a:pt x="1" y="120"/>
                    <a:pt x="1" y="203"/>
                  </a:cubicBezTo>
                  <a:lnTo>
                    <a:pt x="1" y="2061"/>
                  </a:lnTo>
                  <a:cubicBezTo>
                    <a:pt x="1" y="2168"/>
                    <a:pt x="84" y="2251"/>
                    <a:pt x="191" y="2251"/>
                  </a:cubicBezTo>
                  <a:cubicBezTo>
                    <a:pt x="298" y="2251"/>
                    <a:pt x="382" y="2168"/>
                    <a:pt x="382" y="2061"/>
                  </a:cubicBezTo>
                  <a:lnTo>
                    <a:pt x="382" y="834"/>
                  </a:lnTo>
                  <a:lnTo>
                    <a:pt x="1263" y="2168"/>
                  </a:lnTo>
                  <a:cubicBezTo>
                    <a:pt x="1289" y="2221"/>
                    <a:pt x="1356" y="2248"/>
                    <a:pt x="1428" y="2248"/>
                  </a:cubicBezTo>
                  <a:cubicBezTo>
                    <a:pt x="1452" y="2248"/>
                    <a:pt x="1477" y="2245"/>
                    <a:pt x="1501" y="2239"/>
                  </a:cubicBezTo>
                  <a:cubicBezTo>
                    <a:pt x="1572" y="2204"/>
                    <a:pt x="1620" y="2132"/>
                    <a:pt x="1620" y="2061"/>
                  </a:cubicBezTo>
                  <a:lnTo>
                    <a:pt x="1620" y="203"/>
                  </a:lnTo>
                  <a:cubicBezTo>
                    <a:pt x="1620" y="96"/>
                    <a:pt x="1525" y="1"/>
                    <a:pt x="14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3" name="Google Shape;9183;p77"/>
            <p:cNvSpPr/>
            <p:nvPr/>
          </p:nvSpPr>
          <p:spPr>
            <a:xfrm>
              <a:off x="3312754" y="2507990"/>
              <a:ext cx="45135" cy="71299"/>
            </a:xfrm>
            <a:custGeom>
              <a:avLst/>
              <a:gdLst/>
              <a:ahLst/>
              <a:cxnLst/>
              <a:rect l="l" t="t" r="r" b="b"/>
              <a:pathLst>
                <a:path w="1418" h="2240" extrusionOk="0">
                  <a:moveTo>
                    <a:pt x="191" y="1"/>
                  </a:moveTo>
                  <a:cubicBezTo>
                    <a:pt x="96" y="1"/>
                    <a:pt x="0" y="84"/>
                    <a:pt x="0" y="191"/>
                  </a:cubicBezTo>
                  <a:lnTo>
                    <a:pt x="0" y="2049"/>
                  </a:lnTo>
                  <a:cubicBezTo>
                    <a:pt x="0" y="2156"/>
                    <a:pt x="96" y="2239"/>
                    <a:pt x="191" y="2239"/>
                  </a:cubicBezTo>
                  <a:lnTo>
                    <a:pt x="1227" y="2239"/>
                  </a:lnTo>
                  <a:cubicBezTo>
                    <a:pt x="1322" y="2239"/>
                    <a:pt x="1417" y="2156"/>
                    <a:pt x="1417" y="2049"/>
                  </a:cubicBezTo>
                  <a:cubicBezTo>
                    <a:pt x="1417" y="1930"/>
                    <a:pt x="1346" y="1846"/>
                    <a:pt x="1227" y="1846"/>
                  </a:cubicBezTo>
                  <a:lnTo>
                    <a:pt x="393" y="1846"/>
                  </a:lnTo>
                  <a:lnTo>
                    <a:pt x="393" y="1203"/>
                  </a:lnTo>
                  <a:lnTo>
                    <a:pt x="1024" y="1203"/>
                  </a:lnTo>
                  <a:cubicBezTo>
                    <a:pt x="1132" y="1203"/>
                    <a:pt x="1227" y="1108"/>
                    <a:pt x="1227" y="1013"/>
                  </a:cubicBezTo>
                  <a:cubicBezTo>
                    <a:pt x="1227" y="906"/>
                    <a:pt x="1132" y="810"/>
                    <a:pt x="1024" y="810"/>
                  </a:cubicBezTo>
                  <a:lnTo>
                    <a:pt x="393" y="810"/>
                  </a:lnTo>
                  <a:lnTo>
                    <a:pt x="393" y="382"/>
                  </a:lnTo>
                  <a:lnTo>
                    <a:pt x="1227" y="382"/>
                  </a:lnTo>
                  <a:cubicBezTo>
                    <a:pt x="1322" y="382"/>
                    <a:pt x="1417" y="298"/>
                    <a:pt x="1417" y="191"/>
                  </a:cubicBezTo>
                  <a:cubicBezTo>
                    <a:pt x="1417" y="84"/>
                    <a:pt x="1322" y="1"/>
                    <a:pt x="12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4" name="Google Shape;9184;p77"/>
            <p:cNvSpPr/>
            <p:nvPr/>
          </p:nvSpPr>
          <p:spPr>
            <a:xfrm>
              <a:off x="3372626" y="2507194"/>
              <a:ext cx="65602" cy="71395"/>
            </a:xfrm>
            <a:custGeom>
              <a:avLst/>
              <a:gdLst/>
              <a:ahLst/>
              <a:cxnLst/>
              <a:rect l="l" t="t" r="r" b="b"/>
              <a:pathLst>
                <a:path w="2061" h="2243" extrusionOk="0">
                  <a:moveTo>
                    <a:pt x="200" y="1"/>
                  </a:moveTo>
                  <a:cubicBezTo>
                    <a:pt x="193" y="1"/>
                    <a:pt x="186" y="1"/>
                    <a:pt x="179" y="2"/>
                  </a:cubicBezTo>
                  <a:cubicBezTo>
                    <a:pt x="72" y="26"/>
                    <a:pt x="1" y="109"/>
                    <a:pt x="13" y="216"/>
                  </a:cubicBezTo>
                  <a:lnTo>
                    <a:pt x="215" y="2074"/>
                  </a:lnTo>
                  <a:cubicBezTo>
                    <a:pt x="239" y="2169"/>
                    <a:pt x="298" y="2228"/>
                    <a:pt x="382" y="2240"/>
                  </a:cubicBezTo>
                  <a:cubicBezTo>
                    <a:pt x="391" y="2242"/>
                    <a:pt x="401" y="2242"/>
                    <a:pt x="410" y="2242"/>
                  </a:cubicBezTo>
                  <a:cubicBezTo>
                    <a:pt x="493" y="2242"/>
                    <a:pt x="564" y="2196"/>
                    <a:pt x="596" y="2121"/>
                  </a:cubicBezTo>
                  <a:lnTo>
                    <a:pt x="1036" y="1097"/>
                  </a:lnTo>
                  <a:lnTo>
                    <a:pt x="1489" y="2121"/>
                  </a:lnTo>
                  <a:cubicBezTo>
                    <a:pt x="1510" y="2196"/>
                    <a:pt x="1589" y="2242"/>
                    <a:pt x="1665" y="2242"/>
                  </a:cubicBezTo>
                  <a:cubicBezTo>
                    <a:pt x="1674" y="2242"/>
                    <a:pt x="1683" y="2242"/>
                    <a:pt x="1691" y="2240"/>
                  </a:cubicBezTo>
                  <a:cubicBezTo>
                    <a:pt x="1787" y="2228"/>
                    <a:pt x="1846" y="2145"/>
                    <a:pt x="1858" y="2074"/>
                  </a:cubicBezTo>
                  <a:lnTo>
                    <a:pt x="2060" y="216"/>
                  </a:lnTo>
                  <a:cubicBezTo>
                    <a:pt x="2037" y="109"/>
                    <a:pt x="1965" y="26"/>
                    <a:pt x="1846" y="2"/>
                  </a:cubicBezTo>
                  <a:cubicBezTo>
                    <a:pt x="1838" y="1"/>
                    <a:pt x="1830" y="1"/>
                    <a:pt x="1823" y="1"/>
                  </a:cubicBezTo>
                  <a:cubicBezTo>
                    <a:pt x="1724" y="1"/>
                    <a:pt x="1632" y="69"/>
                    <a:pt x="1632" y="169"/>
                  </a:cubicBezTo>
                  <a:lnTo>
                    <a:pt x="1513" y="1300"/>
                  </a:lnTo>
                  <a:lnTo>
                    <a:pt x="1191" y="526"/>
                  </a:lnTo>
                  <a:cubicBezTo>
                    <a:pt x="1161" y="454"/>
                    <a:pt x="1087" y="419"/>
                    <a:pt x="1013" y="419"/>
                  </a:cubicBezTo>
                  <a:cubicBezTo>
                    <a:pt x="938" y="419"/>
                    <a:pt x="864" y="454"/>
                    <a:pt x="834" y="526"/>
                  </a:cubicBezTo>
                  <a:lnTo>
                    <a:pt x="501" y="1300"/>
                  </a:lnTo>
                  <a:lnTo>
                    <a:pt x="382" y="169"/>
                  </a:lnTo>
                  <a:cubicBezTo>
                    <a:pt x="371" y="69"/>
                    <a:pt x="288" y="1"/>
                    <a:pt x="20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5" name="Google Shape;9185;p77"/>
            <p:cNvSpPr/>
            <p:nvPr/>
          </p:nvSpPr>
          <p:spPr>
            <a:xfrm>
              <a:off x="3247566" y="2632286"/>
              <a:ext cx="97432" cy="12541"/>
            </a:xfrm>
            <a:custGeom>
              <a:avLst/>
              <a:gdLst/>
              <a:ahLst/>
              <a:cxnLst/>
              <a:rect l="l" t="t" r="r" b="b"/>
              <a:pathLst>
                <a:path w="3061" h="394" extrusionOk="0">
                  <a:moveTo>
                    <a:pt x="191" y="1"/>
                  </a:moveTo>
                  <a:cubicBezTo>
                    <a:pt x="84" y="1"/>
                    <a:pt x="1" y="96"/>
                    <a:pt x="1" y="203"/>
                  </a:cubicBezTo>
                  <a:cubicBezTo>
                    <a:pt x="1" y="299"/>
                    <a:pt x="84" y="394"/>
                    <a:pt x="191" y="394"/>
                  </a:cubicBezTo>
                  <a:lnTo>
                    <a:pt x="2870" y="394"/>
                  </a:lnTo>
                  <a:cubicBezTo>
                    <a:pt x="2977" y="394"/>
                    <a:pt x="3060" y="299"/>
                    <a:pt x="3060" y="203"/>
                  </a:cubicBezTo>
                  <a:cubicBezTo>
                    <a:pt x="3060" y="84"/>
                    <a:pt x="2977" y="1"/>
                    <a:pt x="28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6" name="Google Shape;9186;p77"/>
            <p:cNvSpPr/>
            <p:nvPr/>
          </p:nvSpPr>
          <p:spPr>
            <a:xfrm>
              <a:off x="3371862" y="2632286"/>
              <a:ext cx="124360" cy="12541"/>
            </a:xfrm>
            <a:custGeom>
              <a:avLst/>
              <a:gdLst/>
              <a:ahLst/>
              <a:cxnLst/>
              <a:rect l="l" t="t" r="r" b="b"/>
              <a:pathLst>
                <a:path w="3907" h="394" extrusionOk="0">
                  <a:moveTo>
                    <a:pt x="203" y="1"/>
                  </a:moveTo>
                  <a:cubicBezTo>
                    <a:pt x="96" y="1"/>
                    <a:pt x="1" y="96"/>
                    <a:pt x="1" y="203"/>
                  </a:cubicBezTo>
                  <a:cubicBezTo>
                    <a:pt x="1" y="299"/>
                    <a:pt x="96" y="394"/>
                    <a:pt x="203" y="394"/>
                  </a:cubicBezTo>
                  <a:lnTo>
                    <a:pt x="3716" y="394"/>
                  </a:lnTo>
                  <a:cubicBezTo>
                    <a:pt x="3811" y="394"/>
                    <a:pt x="3906" y="299"/>
                    <a:pt x="3906" y="203"/>
                  </a:cubicBezTo>
                  <a:cubicBezTo>
                    <a:pt x="3906" y="84"/>
                    <a:pt x="3811" y="1"/>
                    <a:pt x="37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7" name="Google Shape;9187;p77"/>
            <p:cNvSpPr/>
            <p:nvPr/>
          </p:nvSpPr>
          <p:spPr>
            <a:xfrm>
              <a:off x="3247566" y="2665262"/>
              <a:ext cx="51565" cy="12159"/>
            </a:xfrm>
            <a:custGeom>
              <a:avLst/>
              <a:gdLst/>
              <a:ahLst/>
              <a:cxnLst/>
              <a:rect l="l" t="t" r="r" b="b"/>
              <a:pathLst>
                <a:path w="1620" h="382" extrusionOk="0">
                  <a:moveTo>
                    <a:pt x="191" y="1"/>
                  </a:moveTo>
                  <a:cubicBezTo>
                    <a:pt x="84" y="1"/>
                    <a:pt x="1" y="84"/>
                    <a:pt x="1" y="191"/>
                  </a:cubicBezTo>
                  <a:cubicBezTo>
                    <a:pt x="1" y="298"/>
                    <a:pt x="84" y="382"/>
                    <a:pt x="191" y="382"/>
                  </a:cubicBezTo>
                  <a:lnTo>
                    <a:pt x="1429" y="382"/>
                  </a:lnTo>
                  <a:cubicBezTo>
                    <a:pt x="1525" y="382"/>
                    <a:pt x="1620" y="298"/>
                    <a:pt x="1620" y="191"/>
                  </a:cubicBezTo>
                  <a:cubicBezTo>
                    <a:pt x="1620" y="84"/>
                    <a:pt x="1525" y="1"/>
                    <a:pt x="14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8" name="Google Shape;9188;p77"/>
            <p:cNvSpPr/>
            <p:nvPr/>
          </p:nvSpPr>
          <p:spPr>
            <a:xfrm>
              <a:off x="3247566" y="2697856"/>
              <a:ext cx="97432" cy="12159"/>
            </a:xfrm>
            <a:custGeom>
              <a:avLst/>
              <a:gdLst/>
              <a:ahLst/>
              <a:cxnLst/>
              <a:rect l="l" t="t" r="r" b="b"/>
              <a:pathLst>
                <a:path w="3061" h="382" extrusionOk="0">
                  <a:moveTo>
                    <a:pt x="191" y="1"/>
                  </a:moveTo>
                  <a:cubicBezTo>
                    <a:pt x="84" y="1"/>
                    <a:pt x="1" y="84"/>
                    <a:pt x="1" y="191"/>
                  </a:cubicBezTo>
                  <a:cubicBezTo>
                    <a:pt x="1" y="298"/>
                    <a:pt x="84" y="382"/>
                    <a:pt x="191" y="382"/>
                  </a:cubicBezTo>
                  <a:lnTo>
                    <a:pt x="2870" y="382"/>
                  </a:lnTo>
                  <a:cubicBezTo>
                    <a:pt x="2977" y="382"/>
                    <a:pt x="3060" y="298"/>
                    <a:pt x="3060" y="191"/>
                  </a:cubicBezTo>
                  <a:cubicBezTo>
                    <a:pt x="3060" y="84"/>
                    <a:pt x="2977" y="1"/>
                    <a:pt x="28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9" name="Google Shape;9189;p77"/>
            <p:cNvSpPr/>
            <p:nvPr/>
          </p:nvSpPr>
          <p:spPr>
            <a:xfrm>
              <a:off x="3312754" y="2665262"/>
              <a:ext cx="32244" cy="12159"/>
            </a:xfrm>
            <a:custGeom>
              <a:avLst/>
              <a:gdLst/>
              <a:ahLst/>
              <a:cxnLst/>
              <a:rect l="l" t="t" r="r" b="b"/>
              <a:pathLst>
                <a:path w="1013" h="382" extrusionOk="0">
                  <a:moveTo>
                    <a:pt x="191" y="1"/>
                  </a:moveTo>
                  <a:cubicBezTo>
                    <a:pt x="84" y="1"/>
                    <a:pt x="0" y="84"/>
                    <a:pt x="0" y="191"/>
                  </a:cubicBezTo>
                  <a:cubicBezTo>
                    <a:pt x="0" y="298"/>
                    <a:pt x="96" y="382"/>
                    <a:pt x="191" y="382"/>
                  </a:cubicBezTo>
                  <a:lnTo>
                    <a:pt x="822" y="382"/>
                  </a:lnTo>
                  <a:cubicBezTo>
                    <a:pt x="929" y="382"/>
                    <a:pt x="1012" y="298"/>
                    <a:pt x="1012" y="191"/>
                  </a:cubicBezTo>
                  <a:cubicBezTo>
                    <a:pt x="1012" y="84"/>
                    <a:pt x="929" y="1"/>
                    <a:pt x="82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0" name="Google Shape;9190;p77"/>
            <p:cNvSpPr/>
            <p:nvPr/>
          </p:nvSpPr>
          <p:spPr>
            <a:xfrm>
              <a:off x="3371862" y="2665262"/>
              <a:ext cx="58408" cy="12159"/>
            </a:xfrm>
            <a:custGeom>
              <a:avLst/>
              <a:gdLst/>
              <a:ahLst/>
              <a:cxnLst/>
              <a:rect l="l" t="t" r="r" b="b"/>
              <a:pathLst>
                <a:path w="1835" h="382" extrusionOk="0">
                  <a:moveTo>
                    <a:pt x="203" y="1"/>
                  </a:moveTo>
                  <a:cubicBezTo>
                    <a:pt x="96" y="1"/>
                    <a:pt x="1" y="84"/>
                    <a:pt x="1" y="191"/>
                  </a:cubicBezTo>
                  <a:cubicBezTo>
                    <a:pt x="1" y="298"/>
                    <a:pt x="96" y="382"/>
                    <a:pt x="203" y="382"/>
                  </a:cubicBezTo>
                  <a:lnTo>
                    <a:pt x="1644" y="382"/>
                  </a:lnTo>
                  <a:cubicBezTo>
                    <a:pt x="1751" y="382"/>
                    <a:pt x="1834" y="298"/>
                    <a:pt x="1834" y="191"/>
                  </a:cubicBezTo>
                  <a:cubicBezTo>
                    <a:pt x="1834" y="84"/>
                    <a:pt x="1751" y="1"/>
                    <a:pt x="16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1" name="Google Shape;9191;p77"/>
            <p:cNvSpPr/>
            <p:nvPr/>
          </p:nvSpPr>
          <p:spPr>
            <a:xfrm>
              <a:off x="3444625" y="2665262"/>
              <a:ext cx="51596" cy="12159"/>
            </a:xfrm>
            <a:custGeom>
              <a:avLst/>
              <a:gdLst/>
              <a:ahLst/>
              <a:cxnLst/>
              <a:rect l="l" t="t" r="r" b="b"/>
              <a:pathLst>
                <a:path w="1621" h="382" extrusionOk="0">
                  <a:moveTo>
                    <a:pt x="191" y="1"/>
                  </a:moveTo>
                  <a:cubicBezTo>
                    <a:pt x="84" y="1"/>
                    <a:pt x="1" y="84"/>
                    <a:pt x="1" y="191"/>
                  </a:cubicBezTo>
                  <a:cubicBezTo>
                    <a:pt x="1" y="298"/>
                    <a:pt x="84" y="382"/>
                    <a:pt x="191" y="382"/>
                  </a:cubicBezTo>
                  <a:lnTo>
                    <a:pt x="1430" y="382"/>
                  </a:lnTo>
                  <a:cubicBezTo>
                    <a:pt x="1525" y="382"/>
                    <a:pt x="1620" y="298"/>
                    <a:pt x="1620" y="191"/>
                  </a:cubicBezTo>
                  <a:cubicBezTo>
                    <a:pt x="1620" y="84"/>
                    <a:pt x="1525" y="1"/>
                    <a:pt x="14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2" name="Google Shape;9192;p77"/>
            <p:cNvSpPr/>
            <p:nvPr/>
          </p:nvSpPr>
          <p:spPr>
            <a:xfrm>
              <a:off x="3371862" y="2697856"/>
              <a:ext cx="84922" cy="12159"/>
            </a:xfrm>
            <a:custGeom>
              <a:avLst/>
              <a:gdLst/>
              <a:ahLst/>
              <a:cxnLst/>
              <a:rect l="l" t="t" r="r" b="b"/>
              <a:pathLst>
                <a:path w="2668" h="382" extrusionOk="0">
                  <a:moveTo>
                    <a:pt x="203" y="1"/>
                  </a:moveTo>
                  <a:cubicBezTo>
                    <a:pt x="96" y="1"/>
                    <a:pt x="1" y="84"/>
                    <a:pt x="1" y="191"/>
                  </a:cubicBezTo>
                  <a:cubicBezTo>
                    <a:pt x="1" y="298"/>
                    <a:pt x="96" y="382"/>
                    <a:pt x="203" y="382"/>
                  </a:cubicBezTo>
                  <a:lnTo>
                    <a:pt x="2477" y="382"/>
                  </a:lnTo>
                  <a:cubicBezTo>
                    <a:pt x="2584" y="382"/>
                    <a:pt x="2668" y="298"/>
                    <a:pt x="2668" y="191"/>
                  </a:cubicBezTo>
                  <a:cubicBezTo>
                    <a:pt x="2668" y="84"/>
                    <a:pt x="2584" y="1"/>
                    <a:pt x="24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3" name="Google Shape;9193;p77"/>
            <p:cNvSpPr/>
            <p:nvPr/>
          </p:nvSpPr>
          <p:spPr>
            <a:xfrm>
              <a:off x="3470408" y="2697856"/>
              <a:ext cx="25814" cy="12159"/>
            </a:xfrm>
            <a:custGeom>
              <a:avLst/>
              <a:gdLst/>
              <a:ahLst/>
              <a:cxnLst/>
              <a:rect l="l" t="t" r="r" b="b"/>
              <a:pathLst>
                <a:path w="811" h="382" extrusionOk="0">
                  <a:moveTo>
                    <a:pt x="203" y="1"/>
                  </a:moveTo>
                  <a:cubicBezTo>
                    <a:pt x="96" y="1"/>
                    <a:pt x="0" y="84"/>
                    <a:pt x="0" y="191"/>
                  </a:cubicBezTo>
                  <a:cubicBezTo>
                    <a:pt x="0" y="298"/>
                    <a:pt x="96" y="382"/>
                    <a:pt x="203" y="382"/>
                  </a:cubicBezTo>
                  <a:lnTo>
                    <a:pt x="620" y="382"/>
                  </a:lnTo>
                  <a:cubicBezTo>
                    <a:pt x="715" y="382"/>
                    <a:pt x="810" y="298"/>
                    <a:pt x="810" y="191"/>
                  </a:cubicBezTo>
                  <a:cubicBezTo>
                    <a:pt x="810" y="84"/>
                    <a:pt x="715" y="1"/>
                    <a:pt x="6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152"/>
                                        </p:tgtEl>
                                        <p:attrNameLst>
                                          <p:attrName>style.visibility</p:attrName>
                                        </p:attrNameLst>
                                      </p:cBhvr>
                                      <p:to>
                                        <p:strVal val="visible"/>
                                      </p:to>
                                    </p:set>
                                    <p:anim calcmode="lin" valueType="num">
                                      <p:cBhvr additive="base">
                                        <p:cTn id="7" dur="500" fill="hold"/>
                                        <p:tgtEl>
                                          <p:spTgt spid="9152"/>
                                        </p:tgtEl>
                                        <p:attrNameLst>
                                          <p:attrName>ppt_x</p:attrName>
                                        </p:attrNameLst>
                                      </p:cBhvr>
                                      <p:tavLst>
                                        <p:tav tm="0">
                                          <p:val>
                                            <p:strVal val="#ppt_x"/>
                                          </p:val>
                                        </p:tav>
                                        <p:tav tm="100000">
                                          <p:val>
                                            <p:strVal val="#ppt_x"/>
                                          </p:val>
                                        </p:tav>
                                      </p:tavLst>
                                    </p:anim>
                                    <p:anim calcmode="lin" valueType="num">
                                      <p:cBhvr additive="base">
                                        <p:cTn id="8" dur="500" fill="hold"/>
                                        <p:tgtEl>
                                          <p:spTgt spid="915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 presetClass="entr" presetSubtype="0" fill="hold" nodeType="afterEffect">
                                  <p:stCondLst>
                                    <p:cond delay="0"/>
                                  </p:stCondLst>
                                  <p:childTnLst>
                                    <p:set>
                                      <p:cBhvr>
                                        <p:cTn id="11" dur="1" fill="hold">
                                          <p:stCondLst>
                                            <p:cond delay="0"/>
                                          </p:stCondLst>
                                        </p:cTn>
                                        <p:tgtEl>
                                          <p:spTgt spid="91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52" grpId="0"/>
    </p:bldLst>
  </p:timing>
</p:sld>
</file>

<file path=ppt/theme/theme1.xml><?xml version="1.0" encoding="utf-8"?>
<a:theme xmlns:a="http://schemas.openxmlformats.org/drawingml/2006/main" name="Gym Sport Business Plan XL by Slidesgo">
  <a:themeElements>
    <a:clrScheme name="Simple Light">
      <a:dk1>
        <a:srgbClr val="0C343D"/>
      </a:dk1>
      <a:lt1>
        <a:srgbClr val="76A5AF"/>
      </a:lt1>
      <a:dk2>
        <a:srgbClr val="F94C3C"/>
      </a:dk2>
      <a:lt2>
        <a:srgbClr val="FFFFFF"/>
      </a:lt2>
      <a:accent1>
        <a:srgbClr val="0C343D"/>
      </a:accent1>
      <a:accent2>
        <a:srgbClr val="76A5AF"/>
      </a:accent2>
      <a:accent3>
        <a:srgbClr val="F94C3C"/>
      </a:accent3>
      <a:accent4>
        <a:srgbClr val="FFFFFF"/>
      </a:accent4>
      <a:accent5>
        <a:srgbClr val="0C343D"/>
      </a:accent5>
      <a:accent6>
        <a:srgbClr val="F94C3C"/>
      </a:accent6>
      <a:hlink>
        <a:srgbClr val="0C343D"/>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232</TotalTime>
  <Words>698</Words>
  <Application>Microsoft Office PowerPoint</Application>
  <PresentationFormat>On-screen Show (16:9)</PresentationFormat>
  <Paragraphs>85</Paragraphs>
  <Slides>20</Slides>
  <Notes>20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20</vt:i4>
      </vt:variant>
    </vt:vector>
  </HeadingPairs>
  <TitlesOfParts>
    <vt:vector size="28" baseType="lpstr">
      <vt:lpstr>Josefin Slab</vt:lpstr>
      <vt:lpstr>Josefin Slab SemiBold</vt:lpstr>
      <vt:lpstr>Abel</vt:lpstr>
      <vt:lpstr>Arial</vt:lpstr>
      <vt:lpstr>Anton</vt:lpstr>
      <vt:lpstr>Josefin Sans</vt:lpstr>
      <vt:lpstr>Söhne</vt:lpstr>
      <vt:lpstr>Gym Sport Business Plan XL by Slidesgo</vt:lpstr>
      <vt:lpstr>EXERCISE RECOMMENDATION SYSTEM</vt:lpstr>
      <vt:lpstr>TABLE OF CONTENTS</vt:lpstr>
      <vt:lpstr>PROBLEM STATEMENT</vt:lpstr>
      <vt:lpstr>INTRODUCTION</vt:lpstr>
      <vt:lpstr>INTRODUCTION</vt:lpstr>
      <vt:lpstr>02</vt:lpstr>
      <vt:lpstr>BLOCK DIAGRAM</vt:lpstr>
      <vt:lpstr>FEATURES</vt:lpstr>
      <vt:lpstr>FEATURES</vt:lpstr>
      <vt:lpstr>FEATURES</vt:lpstr>
      <vt:lpstr>FEATURES</vt:lpstr>
      <vt:lpstr>FEATURES</vt:lpstr>
      <vt:lpstr>FEATURES</vt:lpstr>
      <vt:lpstr>04</vt:lpstr>
      <vt:lpstr>ALGORITHMS</vt:lpstr>
      <vt:lpstr>RESULT &amp; DISCUSSION </vt:lpstr>
      <vt:lpstr>RESULT &amp; DISCUSSION</vt:lpstr>
      <vt:lpstr>06</vt:lpstr>
      <vt:lpstr>CONCLUSION</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GYM SPORT BUSINESS PLAN</dc:title>
  <dc:creator>HARSH</dc:creator>
  <cp:lastModifiedBy>Harsh Dubey</cp:lastModifiedBy>
  <cp:revision>12</cp:revision>
  <dcterms:modified xsi:type="dcterms:W3CDTF">2023-06-20T07:31:46Z</dcterms:modified>
</cp:coreProperties>
</file>